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E8CA70-A89D-C64D-8395-3B4E3855A375}" type="doc">
      <dgm:prSet loTypeId="urn:microsoft.com/office/officeart/2005/8/layout/default" loCatId="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6F409D69-674C-D646-87F9-42194150E55A}">
      <dgm:prSet phldrT="[Text]"/>
      <dgm:spPr/>
      <dgm:t>
        <a:bodyPr/>
        <a:lstStyle/>
        <a:p>
          <a:r>
            <a:rPr lang="en-US" dirty="0" smtClean="0"/>
            <a:t>Paid Jobs</a:t>
          </a:r>
          <a:endParaRPr lang="en-US" dirty="0"/>
        </a:p>
      </dgm:t>
    </dgm:pt>
    <dgm:pt modelId="{DCB02412-B8C0-E049-9B1E-E6C0B9FEF358}" type="parTrans" cxnId="{BB240914-157C-4245-A08D-49A6D7FFA8B3}">
      <dgm:prSet/>
      <dgm:spPr/>
      <dgm:t>
        <a:bodyPr/>
        <a:lstStyle/>
        <a:p>
          <a:endParaRPr lang="en-US"/>
        </a:p>
      </dgm:t>
    </dgm:pt>
    <dgm:pt modelId="{F58C0A5D-642A-9A45-BA57-0CB89E2D6DA8}" type="sibTrans" cxnId="{BB240914-157C-4245-A08D-49A6D7FFA8B3}">
      <dgm:prSet/>
      <dgm:spPr/>
      <dgm:t>
        <a:bodyPr/>
        <a:lstStyle/>
        <a:p>
          <a:endParaRPr lang="en-US"/>
        </a:p>
      </dgm:t>
    </dgm:pt>
    <dgm:pt modelId="{7121298E-D20B-5F4F-A6B5-CE326E8600D5}">
      <dgm:prSet phldrT="[Text]"/>
      <dgm:spPr/>
      <dgm:t>
        <a:bodyPr/>
        <a:lstStyle/>
        <a:p>
          <a:r>
            <a:rPr lang="en-US" dirty="0" smtClean="0"/>
            <a:t>Internships</a:t>
          </a:r>
          <a:endParaRPr lang="en-US" dirty="0"/>
        </a:p>
      </dgm:t>
    </dgm:pt>
    <dgm:pt modelId="{B12684BF-03FE-5941-A4D1-2AD72987CC7C}" type="parTrans" cxnId="{9D6F9FFA-781A-5D4C-BE71-A3B417CED731}">
      <dgm:prSet/>
      <dgm:spPr/>
      <dgm:t>
        <a:bodyPr/>
        <a:lstStyle/>
        <a:p>
          <a:endParaRPr lang="en-US"/>
        </a:p>
      </dgm:t>
    </dgm:pt>
    <dgm:pt modelId="{BCCF0EA6-2F54-0E46-9846-264F343E3057}" type="sibTrans" cxnId="{9D6F9FFA-781A-5D4C-BE71-A3B417CED731}">
      <dgm:prSet/>
      <dgm:spPr/>
      <dgm:t>
        <a:bodyPr/>
        <a:lstStyle/>
        <a:p>
          <a:endParaRPr lang="en-US"/>
        </a:p>
      </dgm:t>
    </dgm:pt>
    <dgm:pt modelId="{47DE1A78-EDD9-4B43-BC1C-F3BDF31D185E}">
      <dgm:prSet phldrT="[Text]"/>
      <dgm:spPr/>
      <dgm:t>
        <a:bodyPr/>
        <a:lstStyle/>
        <a:p>
          <a:r>
            <a:rPr lang="en-US" dirty="0" smtClean="0"/>
            <a:t>Volunteer Experience</a:t>
          </a:r>
          <a:endParaRPr lang="en-US" dirty="0"/>
        </a:p>
      </dgm:t>
    </dgm:pt>
    <dgm:pt modelId="{075888B9-9D2C-A64B-A87E-1E3952FEB0A0}" type="parTrans" cxnId="{76B9DDA8-8852-8E49-BF26-307ED303F303}">
      <dgm:prSet/>
      <dgm:spPr/>
      <dgm:t>
        <a:bodyPr/>
        <a:lstStyle/>
        <a:p>
          <a:endParaRPr lang="en-US"/>
        </a:p>
      </dgm:t>
    </dgm:pt>
    <dgm:pt modelId="{75296B56-CA42-BF4A-B5A4-A4383CE6BDC7}" type="sibTrans" cxnId="{76B9DDA8-8852-8E49-BF26-307ED303F303}">
      <dgm:prSet/>
      <dgm:spPr/>
      <dgm:t>
        <a:bodyPr/>
        <a:lstStyle/>
        <a:p>
          <a:endParaRPr lang="en-US"/>
        </a:p>
      </dgm:t>
    </dgm:pt>
    <dgm:pt modelId="{E952A79E-ABA7-9A40-861B-0C70282F170D}">
      <dgm:prSet phldrT="[Text]"/>
      <dgm:spPr/>
      <dgm:t>
        <a:bodyPr/>
        <a:lstStyle/>
        <a:p>
          <a:r>
            <a:rPr lang="en-US" dirty="0" smtClean="0"/>
            <a:t>Class Projects</a:t>
          </a:r>
          <a:endParaRPr lang="en-US" dirty="0"/>
        </a:p>
      </dgm:t>
    </dgm:pt>
    <dgm:pt modelId="{65202EA8-A2BA-C041-96D9-411941ADCD6E}" type="parTrans" cxnId="{09F430D4-D72A-3B4A-BD69-A542908FBE26}">
      <dgm:prSet/>
      <dgm:spPr/>
      <dgm:t>
        <a:bodyPr/>
        <a:lstStyle/>
        <a:p>
          <a:endParaRPr lang="en-US"/>
        </a:p>
      </dgm:t>
    </dgm:pt>
    <dgm:pt modelId="{67D5B748-094A-824D-8816-87E5576B4E84}" type="sibTrans" cxnId="{09F430D4-D72A-3B4A-BD69-A542908FBE26}">
      <dgm:prSet/>
      <dgm:spPr/>
      <dgm:t>
        <a:bodyPr/>
        <a:lstStyle/>
        <a:p>
          <a:endParaRPr lang="en-US"/>
        </a:p>
      </dgm:t>
    </dgm:pt>
    <dgm:pt modelId="{041154E3-2A7D-894B-A0F3-2F69434C74CE}">
      <dgm:prSet phldrT="[Text]"/>
      <dgm:spPr/>
      <dgm:t>
        <a:bodyPr/>
        <a:lstStyle/>
        <a:p>
          <a:r>
            <a:rPr lang="en-US" dirty="0" smtClean="0"/>
            <a:t>Research</a:t>
          </a:r>
          <a:endParaRPr lang="en-US" dirty="0"/>
        </a:p>
      </dgm:t>
    </dgm:pt>
    <dgm:pt modelId="{0E4DFCD4-610E-A64C-BC5B-3E849D08FBCF}" type="parTrans" cxnId="{8BFDF008-AD25-AA47-BA0A-594B1400DCD2}">
      <dgm:prSet/>
      <dgm:spPr/>
      <dgm:t>
        <a:bodyPr/>
        <a:lstStyle/>
        <a:p>
          <a:endParaRPr lang="en-US"/>
        </a:p>
      </dgm:t>
    </dgm:pt>
    <dgm:pt modelId="{5E0DFFD9-BE42-0641-8836-46E002CB0166}" type="sibTrans" cxnId="{8BFDF008-AD25-AA47-BA0A-594B1400DCD2}">
      <dgm:prSet/>
      <dgm:spPr/>
      <dgm:t>
        <a:bodyPr/>
        <a:lstStyle/>
        <a:p>
          <a:endParaRPr lang="en-US"/>
        </a:p>
      </dgm:t>
    </dgm:pt>
    <dgm:pt modelId="{2367E2CA-74C8-444D-91DE-3991D6BD48E3}">
      <dgm:prSet/>
      <dgm:spPr/>
      <dgm:t>
        <a:bodyPr/>
        <a:lstStyle/>
        <a:p>
          <a:r>
            <a:rPr lang="en-US" dirty="0" smtClean="0"/>
            <a:t>Leadership in Student Organization</a:t>
          </a:r>
          <a:endParaRPr lang="en-US" dirty="0"/>
        </a:p>
      </dgm:t>
    </dgm:pt>
    <dgm:pt modelId="{411717AB-E85C-544B-B17C-1A3D8F460228}" type="parTrans" cxnId="{E7D53BB4-A58A-4D48-9B04-053C225840AA}">
      <dgm:prSet/>
      <dgm:spPr/>
      <dgm:t>
        <a:bodyPr/>
        <a:lstStyle/>
        <a:p>
          <a:endParaRPr lang="en-US"/>
        </a:p>
      </dgm:t>
    </dgm:pt>
    <dgm:pt modelId="{07F1A5E6-9836-1B47-870D-AADB89DF3B09}" type="sibTrans" cxnId="{E7D53BB4-A58A-4D48-9B04-053C225840AA}">
      <dgm:prSet/>
      <dgm:spPr/>
      <dgm:t>
        <a:bodyPr/>
        <a:lstStyle/>
        <a:p>
          <a:endParaRPr lang="en-US"/>
        </a:p>
      </dgm:t>
    </dgm:pt>
    <dgm:pt modelId="{8E867948-FFEE-D844-A5D9-C1E982634238}">
      <dgm:prSet/>
      <dgm:spPr/>
      <dgm:t>
        <a:bodyPr/>
        <a:lstStyle/>
        <a:p>
          <a:r>
            <a:rPr lang="en-US" dirty="0" smtClean="0"/>
            <a:t>What else?</a:t>
          </a:r>
          <a:endParaRPr lang="en-US" dirty="0"/>
        </a:p>
      </dgm:t>
    </dgm:pt>
    <dgm:pt modelId="{73A170F3-5542-2C42-96BC-0DD188043A23}" type="parTrans" cxnId="{F79D5D3D-4939-2D41-9F35-62982409698E}">
      <dgm:prSet/>
      <dgm:spPr/>
      <dgm:t>
        <a:bodyPr/>
        <a:lstStyle/>
        <a:p>
          <a:endParaRPr lang="en-US"/>
        </a:p>
      </dgm:t>
    </dgm:pt>
    <dgm:pt modelId="{4206254B-7E75-AB4B-AC0A-EF9DCD6F7E2F}" type="sibTrans" cxnId="{F79D5D3D-4939-2D41-9F35-62982409698E}">
      <dgm:prSet/>
      <dgm:spPr/>
      <dgm:t>
        <a:bodyPr/>
        <a:lstStyle/>
        <a:p>
          <a:endParaRPr lang="en-US"/>
        </a:p>
      </dgm:t>
    </dgm:pt>
    <dgm:pt modelId="{24237605-6850-9341-BAAB-0414FB893EA5}" type="pres">
      <dgm:prSet presAssocID="{C3E8CA70-A89D-C64D-8395-3B4E3855A375}" presName="diagram" presStyleCnt="0">
        <dgm:presLayoutVars>
          <dgm:dir/>
          <dgm:resizeHandles val="exact"/>
        </dgm:presLayoutVars>
      </dgm:prSet>
      <dgm:spPr/>
    </dgm:pt>
    <dgm:pt modelId="{82BD618F-A726-FD4B-893A-B77F4F0A8FA5}" type="pres">
      <dgm:prSet presAssocID="{6F409D69-674C-D646-87F9-42194150E55A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4B8DE0-0584-ED43-8C82-991BBC3A6821}" type="pres">
      <dgm:prSet presAssocID="{F58C0A5D-642A-9A45-BA57-0CB89E2D6DA8}" presName="sibTrans" presStyleCnt="0"/>
      <dgm:spPr/>
    </dgm:pt>
    <dgm:pt modelId="{1D919587-C38F-FE41-A968-C663651FFD50}" type="pres">
      <dgm:prSet presAssocID="{7121298E-D20B-5F4F-A6B5-CE326E8600D5}" presName="node" presStyleLbl="node1" presStyleIdx="1" presStyleCnt="7">
        <dgm:presLayoutVars>
          <dgm:bulletEnabled val="1"/>
        </dgm:presLayoutVars>
      </dgm:prSet>
      <dgm:spPr/>
    </dgm:pt>
    <dgm:pt modelId="{6E598A07-02F0-4D4A-B233-8E14783C6E5E}" type="pres">
      <dgm:prSet presAssocID="{BCCF0EA6-2F54-0E46-9846-264F343E3057}" presName="sibTrans" presStyleCnt="0"/>
      <dgm:spPr/>
    </dgm:pt>
    <dgm:pt modelId="{4257EA9D-A436-934E-AB0B-AF4B0BAB0EE6}" type="pres">
      <dgm:prSet presAssocID="{47DE1A78-EDD9-4B43-BC1C-F3BDF31D185E}" presName="node" presStyleLbl="node1" presStyleIdx="2" presStyleCnt="7">
        <dgm:presLayoutVars>
          <dgm:bulletEnabled val="1"/>
        </dgm:presLayoutVars>
      </dgm:prSet>
      <dgm:spPr/>
    </dgm:pt>
    <dgm:pt modelId="{B6EE9AAB-5CFE-5949-9AEF-065D9F789E6B}" type="pres">
      <dgm:prSet presAssocID="{75296B56-CA42-BF4A-B5A4-A4383CE6BDC7}" presName="sibTrans" presStyleCnt="0"/>
      <dgm:spPr/>
    </dgm:pt>
    <dgm:pt modelId="{8C9FDA25-E977-554F-B624-D5B6929C19E4}" type="pres">
      <dgm:prSet presAssocID="{E952A79E-ABA7-9A40-861B-0C70282F170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B478E6-2304-CE49-8144-BECAF129C477}" type="pres">
      <dgm:prSet presAssocID="{67D5B748-094A-824D-8816-87E5576B4E84}" presName="sibTrans" presStyleCnt="0"/>
      <dgm:spPr/>
    </dgm:pt>
    <dgm:pt modelId="{F85D4EA1-84D2-EA4B-ACF6-CB30E31BD772}" type="pres">
      <dgm:prSet presAssocID="{041154E3-2A7D-894B-A0F3-2F69434C74C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AA7BD1-4B98-E641-BA6C-2D2451AD412D}" type="pres">
      <dgm:prSet presAssocID="{5E0DFFD9-BE42-0641-8836-46E002CB0166}" presName="sibTrans" presStyleCnt="0"/>
      <dgm:spPr/>
    </dgm:pt>
    <dgm:pt modelId="{CDFFAB6C-B9AF-A04D-86E3-404DF832651F}" type="pres">
      <dgm:prSet presAssocID="{2367E2CA-74C8-444D-91DE-3991D6BD48E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25D5E1-C7F5-584C-B21F-E28CBEB076DC}" type="pres">
      <dgm:prSet presAssocID="{07F1A5E6-9836-1B47-870D-AADB89DF3B09}" presName="sibTrans" presStyleCnt="0"/>
      <dgm:spPr/>
    </dgm:pt>
    <dgm:pt modelId="{C8709BFE-EFCE-F449-9E26-DDC9F6EDC287}" type="pres">
      <dgm:prSet presAssocID="{8E867948-FFEE-D844-A5D9-C1E98263423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A655D9-4AA2-1342-867B-2740FEC826D8}" type="presOf" srcId="{2367E2CA-74C8-444D-91DE-3991D6BD48E3}" destId="{CDFFAB6C-B9AF-A04D-86E3-404DF832651F}" srcOrd="0" destOrd="0" presId="urn:microsoft.com/office/officeart/2005/8/layout/default"/>
    <dgm:cxn modelId="{8BFDF008-AD25-AA47-BA0A-594B1400DCD2}" srcId="{C3E8CA70-A89D-C64D-8395-3B4E3855A375}" destId="{041154E3-2A7D-894B-A0F3-2F69434C74CE}" srcOrd="4" destOrd="0" parTransId="{0E4DFCD4-610E-A64C-BC5B-3E849D08FBCF}" sibTransId="{5E0DFFD9-BE42-0641-8836-46E002CB0166}"/>
    <dgm:cxn modelId="{5D5C0DA3-A75D-734C-9D13-CB7C2A562B50}" type="presOf" srcId="{6F409D69-674C-D646-87F9-42194150E55A}" destId="{82BD618F-A726-FD4B-893A-B77F4F0A8FA5}" srcOrd="0" destOrd="0" presId="urn:microsoft.com/office/officeart/2005/8/layout/default"/>
    <dgm:cxn modelId="{76B9DDA8-8852-8E49-BF26-307ED303F303}" srcId="{C3E8CA70-A89D-C64D-8395-3B4E3855A375}" destId="{47DE1A78-EDD9-4B43-BC1C-F3BDF31D185E}" srcOrd="2" destOrd="0" parTransId="{075888B9-9D2C-A64B-A87E-1E3952FEB0A0}" sibTransId="{75296B56-CA42-BF4A-B5A4-A4383CE6BDC7}"/>
    <dgm:cxn modelId="{81E00FD5-145B-8347-8FD6-32DB302BA828}" type="presOf" srcId="{C3E8CA70-A89D-C64D-8395-3B4E3855A375}" destId="{24237605-6850-9341-BAAB-0414FB893EA5}" srcOrd="0" destOrd="0" presId="urn:microsoft.com/office/officeart/2005/8/layout/default"/>
    <dgm:cxn modelId="{BC95238A-17D3-3A4F-901E-1963C6D4F765}" type="presOf" srcId="{7121298E-D20B-5F4F-A6B5-CE326E8600D5}" destId="{1D919587-C38F-FE41-A968-C663651FFD50}" srcOrd="0" destOrd="0" presId="urn:microsoft.com/office/officeart/2005/8/layout/default"/>
    <dgm:cxn modelId="{E7D53BB4-A58A-4D48-9B04-053C225840AA}" srcId="{C3E8CA70-A89D-C64D-8395-3B4E3855A375}" destId="{2367E2CA-74C8-444D-91DE-3991D6BD48E3}" srcOrd="5" destOrd="0" parTransId="{411717AB-E85C-544B-B17C-1A3D8F460228}" sibTransId="{07F1A5E6-9836-1B47-870D-AADB89DF3B09}"/>
    <dgm:cxn modelId="{3DE0ECEC-7601-DC44-B304-2840E53605E3}" type="presOf" srcId="{041154E3-2A7D-894B-A0F3-2F69434C74CE}" destId="{F85D4EA1-84D2-EA4B-ACF6-CB30E31BD772}" srcOrd="0" destOrd="0" presId="urn:microsoft.com/office/officeart/2005/8/layout/default"/>
    <dgm:cxn modelId="{BB240914-157C-4245-A08D-49A6D7FFA8B3}" srcId="{C3E8CA70-A89D-C64D-8395-3B4E3855A375}" destId="{6F409D69-674C-D646-87F9-42194150E55A}" srcOrd="0" destOrd="0" parTransId="{DCB02412-B8C0-E049-9B1E-E6C0B9FEF358}" sibTransId="{F58C0A5D-642A-9A45-BA57-0CB89E2D6DA8}"/>
    <dgm:cxn modelId="{3CA63ADE-5D21-AD46-A327-E41122F3E3A4}" type="presOf" srcId="{47DE1A78-EDD9-4B43-BC1C-F3BDF31D185E}" destId="{4257EA9D-A436-934E-AB0B-AF4B0BAB0EE6}" srcOrd="0" destOrd="0" presId="urn:microsoft.com/office/officeart/2005/8/layout/default"/>
    <dgm:cxn modelId="{A6A88EB7-CE5B-7A49-8601-08A1D8ACDDCC}" type="presOf" srcId="{E952A79E-ABA7-9A40-861B-0C70282F170D}" destId="{8C9FDA25-E977-554F-B624-D5B6929C19E4}" srcOrd="0" destOrd="0" presId="urn:microsoft.com/office/officeart/2005/8/layout/default"/>
    <dgm:cxn modelId="{EAEB230D-A950-BC4C-B9D6-65463DAA7FAF}" type="presOf" srcId="{8E867948-FFEE-D844-A5D9-C1E982634238}" destId="{C8709BFE-EFCE-F449-9E26-DDC9F6EDC287}" srcOrd="0" destOrd="0" presId="urn:microsoft.com/office/officeart/2005/8/layout/default"/>
    <dgm:cxn modelId="{9D6F9FFA-781A-5D4C-BE71-A3B417CED731}" srcId="{C3E8CA70-A89D-C64D-8395-3B4E3855A375}" destId="{7121298E-D20B-5F4F-A6B5-CE326E8600D5}" srcOrd="1" destOrd="0" parTransId="{B12684BF-03FE-5941-A4D1-2AD72987CC7C}" sibTransId="{BCCF0EA6-2F54-0E46-9846-264F343E3057}"/>
    <dgm:cxn modelId="{F79D5D3D-4939-2D41-9F35-62982409698E}" srcId="{C3E8CA70-A89D-C64D-8395-3B4E3855A375}" destId="{8E867948-FFEE-D844-A5D9-C1E982634238}" srcOrd="6" destOrd="0" parTransId="{73A170F3-5542-2C42-96BC-0DD188043A23}" sibTransId="{4206254B-7E75-AB4B-AC0A-EF9DCD6F7E2F}"/>
    <dgm:cxn modelId="{09F430D4-D72A-3B4A-BD69-A542908FBE26}" srcId="{C3E8CA70-A89D-C64D-8395-3B4E3855A375}" destId="{E952A79E-ABA7-9A40-861B-0C70282F170D}" srcOrd="3" destOrd="0" parTransId="{65202EA8-A2BA-C041-96D9-411941ADCD6E}" sibTransId="{67D5B748-094A-824D-8816-87E5576B4E84}"/>
    <dgm:cxn modelId="{11BB89B1-E307-0F4E-9EA3-08C7403BF795}" type="presParOf" srcId="{24237605-6850-9341-BAAB-0414FB893EA5}" destId="{82BD618F-A726-FD4B-893A-B77F4F0A8FA5}" srcOrd="0" destOrd="0" presId="urn:microsoft.com/office/officeart/2005/8/layout/default"/>
    <dgm:cxn modelId="{715F5959-3A6B-1449-9AAC-C4A0BCFD32B3}" type="presParOf" srcId="{24237605-6850-9341-BAAB-0414FB893EA5}" destId="{0C4B8DE0-0584-ED43-8C82-991BBC3A6821}" srcOrd="1" destOrd="0" presId="urn:microsoft.com/office/officeart/2005/8/layout/default"/>
    <dgm:cxn modelId="{F2B54221-0896-D142-B68D-C4663189EB63}" type="presParOf" srcId="{24237605-6850-9341-BAAB-0414FB893EA5}" destId="{1D919587-C38F-FE41-A968-C663651FFD50}" srcOrd="2" destOrd="0" presId="urn:microsoft.com/office/officeart/2005/8/layout/default"/>
    <dgm:cxn modelId="{4FA43DD2-EA54-C041-8128-39DF026D9E12}" type="presParOf" srcId="{24237605-6850-9341-BAAB-0414FB893EA5}" destId="{6E598A07-02F0-4D4A-B233-8E14783C6E5E}" srcOrd="3" destOrd="0" presId="urn:microsoft.com/office/officeart/2005/8/layout/default"/>
    <dgm:cxn modelId="{5E90A55D-9C4F-7D45-8F88-C3B89F448217}" type="presParOf" srcId="{24237605-6850-9341-BAAB-0414FB893EA5}" destId="{4257EA9D-A436-934E-AB0B-AF4B0BAB0EE6}" srcOrd="4" destOrd="0" presId="urn:microsoft.com/office/officeart/2005/8/layout/default"/>
    <dgm:cxn modelId="{65DC1031-FFC0-784F-AF4D-D3B211756C32}" type="presParOf" srcId="{24237605-6850-9341-BAAB-0414FB893EA5}" destId="{B6EE9AAB-5CFE-5949-9AEF-065D9F789E6B}" srcOrd="5" destOrd="0" presId="urn:microsoft.com/office/officeart/2005/8/layout/default"/>
    <dgm:cxn modelId="{FE280A94-F7BA-6346-8160-1BFB1E29E32A}" type="presParOf" srcId="{24237605-6850-9341-BAAB-0414FB893EA5}" destId="{8C9FDA25-E977-554F-B624-D5B6929C19E4}" srcOrd="6" destOrd="0" presId="urn:microsoft.com/office/officeart/2005/8/layout/default"/>
    <dgm:cxn modelId="{922AB586-CE66-6343-B02F-5553AE746962}" type="presParOf" srcId="{24237605-6850-9341-BAAB-0414FB893EA5}" destId="{6CB478E6-2304-CE49-8144-BECAF129C477}" srcOrd="7" destOrd="0" presId="urn:microsoft.com/office/officeart/2005/8/layout/default"/>
    <dgm:cxn modelId="{A3652BCD-FDDF-2744-8C28-FC9D7EDC0B69}" type="presParOf" srcId="{24237605-6850-9341-BAAB-0414FB893EA5}" destId="{F85D4EA1-84D2-EA4B-ACF6-CB30E31BD772}" srcOrd="8" destOrd="0" presId="urn:microsoft.com/office/officeart/2005/8/layout/default"/>
    <dgm:cxn modelId="{4AB8DAFC-EF32-0F48-ACA9-121AF908A5E1}" type="presParOf" srcId="{24237605-6850-9341-BAAB-0414FB893EA5}" destId="{03AA7BD1-4B98-E641-BA6C-2D2451AD412D}" srcOrd="9" destOrd="0" presId="urn:microsoft.com/office/officeart/2005/8/layout/default"/>
    <dgm:cxn modelId="{14F1049A-CB61-E347-862A-A18B68056F01}" type="presParOf" srcId="{24237605-6850-9341-BAAB-0414FB893EA5}" destId="{CDFFAB6C-B9AF-A04D-86E3-404DF832651F}" srcOrd="10" destOrd="0" presId="urn:microsoft.com/office/officeart/2005/8/layout/default"/>
    <dgm:cxn modelId="{385E439B-E924-7042-B634-2BD2DC3F15D3}" type="presParOf" srcId="{24237605-6850-9341-BAAB-0414FB893EA5}" destId="{A925D5E1-C7F5-584C-B21F-E28CBEB076DC}" srcOrd="11" destOrd="0" presId="urn:microsoft.com/office/officeart/2005/8/layout/default"/>
    <dgm:cxn modelId="{E255D4D9-C7B8-594B-9F94-CE8E45837F48}" type="presParOf" srcId="{24237605-6850-9341-BAAB-0414FB893EA5}" destId="{C8709BFE-EFCE-F449-9E26-DDC9F6EDC287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00DAB8-2C75-2648-B289-8925ED3768F8}" type="doc">
      <dgm:prSet loTypeId="urn:microsoft.com/office/officeart/2005/8/layout/default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9EA58C-F59B-9748-AAC8-9598212524E9}">
      <dgm:prSet phldrT="[Text]"/>
      <dgm:spPr/>
      <dgm:t>
        <a:bodyPr/>
        <a:lstStyle/>
        <a:p>
          <a:r>
            <a:rPr lang="en-US" dirty="0" smtClean="0"/>
            <a:t>Language Skills</a:t>
          </a:r>
          <a:endParaRPr lang="en-US" dirty="0"/>
        </a:p>
      </dgm:t>
    </dgm:pt>
    <dgm:pt modelId="{1A179282-1470-A548-A161-A705018D5C18}" type="parTrans" cxnId="{B71E816D-21A9-5645-8371-BE0AF66EFF8E}">
      <dgm:prSet/>
      <dgm:spPr/>
      <dgm:t>
        <a:bodyPr/>
        <a:lstStyle/>
        <a:p>
          <a:endParaRPr lang="en-US"/>
        </a:p>
      </dgm:t>
    </dgm:pt>
    <dgm:pt modelId="{92B4028D-3FA9-6240-AECD-838E074BDE7F}" type="sibTrans" cxnId="{B71E816D-21A9-5645-8371-BE0AF66EFF8E}">
      <dgm:prSet/>
      <dgm:spPr/>
      <dgm:t>
        <a:bodyPr/>
        <a:lstStyle/>
        <a:p>
          <a:endParaRPr lang="en-US"/>
        </a:p>
      </dgm:t>
    </dgm:pt>
    <dgm:pt modelId="{50EF7535-3532-DA4D-A996-44E641C2DA8D}">
      <dgm:prSet phldrT="[Text]"/>
      <dgm:spPr/>
      <dgm:t>
        <a:bodyPr/>
        <a:lstStyle/>
        <a:p>
          <a:r>
            <a:rPr lang="en-US" dirty="0" smtClean="0"/>
            <a:t>Conferences and Seminars</a:t>
          </a:r>
          <a:endParaRPr lang="en-US" dirty="0"/>
        </a:p>
      </dgm:t>
    </dgm:pt>
    <dgm:pt modelId="{85886AAF-B2DB-6947-8DFC-817403163B08}" type="parTrans" cxnId="{83699395-9B3D-9F4B-A3CD-D9AC43D0EB3A}">
      <dgm:prSet/>
      <dgm:spPr/>
      <dgm:t>
        <a:bodyPr/>
        <a:lstStyle/>
        <a:p>
          <a:endParaRPr lang="en-US"/>
        </a:p>
      </dgm:t>
    </dgm:pt>
    <dgm:pt modelId="{391E6471-AAC8-6941-9281-005BDB35589A}" type="sibTrans" cxnId="{83699395-9B3D-9F4B-A3CD-D9AC43D0EB3A}">
      <dgm:prSet/>
      <dgm:spPr/>
      <dgm:t>
        <a:bodyPr/>
        <a:lstStyle/>
        <a:p>
          <a:endParaRPr lang="en-US"/>
        </a:p>
      </dgm:t>
    </dgm:pt>
    <dgm:pt modelId="{9176D115-256E-274F-998A-3B2A4757E4DA}">
      <dgm:prSet phldrT="[Text]"/>
      <dgm:spPr/>
      <dgm:t>
        <a:bodyPr/>
        <a:lstStyle/>
        <a:p>
          <a:r>
            <a:rPr lang="en-US" dirty="0" smtClean="0"/>
            <a:t>Presentations</a:t>
          </a:r>
          <a:endParaRPr lang="en-US" dirty="0"/>
        </a:p>
      </dgm:t>
    </dgm:pt>
    <dgm:pt modelId="{1E2EC63C-3097-5445-A2F0-A2315AD670FB}" type="parTrans" cxnId="{B7EDCEA7-CB24-A243-BB37-AEB48AF31ECD}">
      <dgm:prSet/>
      <dgm:spPr/>
      <dgm:t>
        <a:bodyPr/>
        <a:lstStyle/>
        <a:p>
          <a:endParaRPr lang="en-US"/>
        </a:p>
      </dgm:t>
    </dgm:pt>
    <dgm:pt modelId="{FA97A21C-1FFA-CD4E-B92F-81F2550E879C}" type="sibTrans" cxnId="{B7EDCEA7-CB24-A243-BB37-AEB48AF31ECD}">
      <dgm:prSet/>
      <dgm:spPr/>
      <dgm:t>
        <a:bodyPr/>
        <a:lstStyle/>
        <a:p>
          <a:endParaRPr lang="en-US"/>
        </a:p>
      </dgm:t>
    </dgm:pt>
    <dgm:pt modelId="{441EC135-BDCA-6E49-B3CB-BE2EA7A4B0BF}">
      <dgm:prSet phldrT="[Text]"/>
      <dgm:spPr/>
      <dgm:t>
        <a:bodyPr/>
        <a:lstStyle/>
        <a:p>
          <a:r>
            <a:rPr lang="en-US" dirty="0" smtClean="0"/>
            <a:t>Honors/Awards</a:t>
          </a:r>
          <a:endParaRPr lang="en-US" dirty="0"/>
        </a:p>
      </dgm:t>
    </dgm:pt>
    <dgm:pt modelId="{29C4E631-528D-E147-8079-078F737D4EC8}" type="parTrans" cxnId="{3BA5637A-56A1-D942-9A77-66CBE4C6D9F6}">
      <dgm:prSet/>
      <dgm:spPr/>
      <dgm:t>
        <a:bodyPr/>
        <a:lstStyle/>
        <a:p>
          <a:endParaRPr lang="en-US"/>
        </a:p>
      </dgm:t>
    </dgm:pt>
    <dgm:pt modelId="{C99D7F2C-E98D-814F-900D-AB17BA2D5631}" type="sibTrans" cxnId="{3BA5637A-56A1-D942-9A77-66CBE4C6D9F6}">
      <dgm:prSet/>
      <dgm:spPr/>
      <dgm:t>
        <a:bodyPr/>
        <a:lstStyle/>
        <a:p>
          <a:endParaRPr lang="en-US"/>
        </a:p>
      </dgm:t>
    </dgm:pt>
    <dgm:pt modelId="{DF0AAC78-6BA4-E342-90AC-BD4101B33678}">
      <dgm:prSet phldrT="[Text]"/>
      <dgm:spPr/>
      <dgm:t>
        <a:bodyPr/>
        <a:lstStyle/>
        <a:p>
          <a:r>
            <a:rPr lang="en-US" dirty="0" smtClean="0"/>
            <a:t>Training and Certifications</a:t>
          </a:r>
          <a:endParaRPr lang="en-US" dirty="0"/>
        </a:p>
      </dgm:t>
    </dgm:pt>
    <dgm:pt modelId="{4A1DD19F-67B8-EB4F-8C10-B04BC04DF040}" type="parTrans" cxnId="{D023F7F9-2E9E-6E48-A25D-E8041AFCD0F7}">
      <dgm:prSet/>
      <dgm:spPr/>
      <dgm:t>
        <a:bodyPr/>
        <a:lstStyle/>
        <a:p>
          <a:endParaRPr lang="en-US"/>
        </a:p>
      </dgm:t>
    </dgm:pt>
    <dgm:pt modelId="{4C6B8947-7226-7B46-A905-185B53FFE99B}" type="sibTrans" cxnId="{D023F7F9-2E9E-6E48-A25D-E8041AFCD0F7}">
      <dgm:prSet/>
      <dgm:spPr/>
      <dgm:t>
        <a:bodyPr/>
        <a:lstStyle/>
        <a:p>
          <a:endParaRPr lang="en-US"/>
        </a:p>
      </dgm:t>
    </dgm:pt>
    <dgm:pt modelId="{B473EBA6-A077-834A-BE61-282115C50C8C}">
      <dgm:prSet/>
      <dgm:spPr/>
      <dgm:t>
        <a:bodyPr/>
        <a:lstStyle/>
        <a:p>
          <a:r>
            <a:rPr lang="en-US" dirty="0" smtClean="0"/>
            <a:t>Counties Traveled and/or/have lived in</a:t>
          </a:r>
          <a:endParaRPr lang="en-US" dirty="0"/>
        </a:p>
      </dgm:t>
    </dgm:pt>
    <dgm:pt modelId="{BCD84CF6-6B5D-5C40-9B81-18B71D97A5CB}" type="parTrans" cxnId="{C1A402AF-3602-F04C-B808-CAD1D829D4FC}">
      <dgm:prSet/>
      <dgm:spPr/>
      <dgm:t>
        <a:bodyPr/>
        <a:lstStyle/>
        <a:p>
          <a:endParaRPr lang="en-US"/>
        </a:p>
      </dgm:t>
    </dgm:pt>
    <dgm:pt modelId="{190E408E-FCCB-4749-A42D-7F9C7501F9D4}" type="sibTrans" cxnId="{C1A402AF-3602-F04C-B808-CAD1D829D4FC}">
      <dgm:prSet/>
      <dgm:spPr/>
      <dgm:t>
        <a:bodyPr/>
        <a:lstStyle/>
        <a:p>
          <a:endParaRPr lang="en-US"/>
        </a:p>
      </dgm:t>
    </dgm:pt>
    <dgm:pt modelId="{371DAD0C-8730-B64F-9235-8F9277C65188}">
      <dgm:prSet/>
      <dgm:spPr/>
      <dgm:t>
        <a:bodyPr/>
        <a:lstStyle/>
        <a:p>
          <a:r>
            <a:rPr lang="en-US" dirty="0" smtClean="0"/>
            <a:t>Interests/Activities</a:t>
          </a:r>
          <a:endParaRPr lang="en-US" dirty="0"/>
        </a:p>
      </dgm:t>
    </dgm:pt>
    <dgm:pt modelId="{DAC52634-BF6A-AE45-83FA-FEC6A7A63077}" type="parTrans" cxnId="{D1DEA560-E6AF-7F4E-81C0-7B843AAD4EDB}">
      <dgm:prSet/>
      <dgm:spPr/>
      <dgm:t>
        <a:bodyPr/>
        <a:lstStyle/>
        <a:p>
          <a:endParaRPr lang="en-US"/>
        </a:p>
      </dgm:t>
    </dgm:pt>
    <dgm:pt modelId="{59931BA0-3DF2-C748-A20A-D26BC1EC660D}" type="sibTrans" cxnId="{D1DEA560-E6AF-7F4E-81C0-7B843AAD4EDB}">
      <dgm:prSet/>
      <dgm:spPr/>
      <dgm:t>
        <a:bodyPr/>
        <a:lstStyle/>
        <a:p>
          <a:endParaRPr lang="en-US"/>
        </a:p>
      </dgm:t>
    </dgm:pt>
    <dgm:pt modelId="{3264AC70-9737-CC40-9B6B-4278FC44D865}">
      <dgm:prSet/>
      <dgm:spPr/>
      <dgm:t>
        <a:bodyPr/>
        <a:lstStyle/>
        <a:p>
          <a:r>
            <a:rPr lang="en-US" dirty="0" smtClean="0"/>
            <a:t>Computer or Technical Skills</a:t>
          </a:r>
          <a:endParaRPr lang="en-US" dirty="0"/>
        </a:p>
      </dgm:t>
    </dgm:pt>
    <dgm:pt modelId="{40ED2558-E6E5-7F43-8B4E-46D23C58CBF8}" type="parTrans" cxnId="{56BA8D98-0418-4A47-8E67-6710F6DDF64F}">
      <dgm:prSet/>
      <dgm:spPr/>
      <dgm:t>
        <a:bodyPr/>
        <a:lstStyle/>
        <a:p>
          <a:endParaRPr lang="en-US"/>
        </a:p>
      </dgm:t>
    </dgm:pt>
    <dgm:pt modelId="{E2557944-7DDB-4245-A7A6-EBD7CA5921DB}" type="sibTrans" cxnId="{56BA8D98-0418-4A47-8E67-6710F6DDF64F}">
      <dgm:prSet/>
      <dgm:spPr/>
      <dgm:t>
        <a:bodyPr/>
        <a:lstStyle/>
        <a:p>
          <a:endParaRPr lang="en-US"/>
        </a:p>
      </dgm:t>
    </dgm:pt>
    <dgm:pt modelId="{C481205B-53EC-034E-837F-D5331A286E34}">
      <dgm:prSet/>
      <dgm:spPr/>
      <dgm:t>
        <a:bodyPr/>
        <a:lstStyle/>
        <a:p>
          <a:r>
            <a:rPr lang="en-US" dirty="0" smtClean="0"/>
            <a:t>Professional </a:t>
          </a:r>
          <a:r>
            <a:rPr lang="en-US" dirty="0" err="1" smtClean="0"/>
            <a:t>Affilliations</a:t>
          </a:r>
          <a:endParaRPr lang="en-US" dirty="0"/>
        </a:p>
      </dgm:t>
    </dgm:pt>
    <dgm:pt modelId="{41B25A26-1382-E041-8126-876CFAC49A08}" type="parTrans" cxnId="{CC1BB3B2-9DC1-8342-9132-553AA4951838}">
      <dgm:prSet/>
      <dgm:spPr/>
      <dgm:t>
        <a:bodyPr/>
        <a:lstStyle/>
        <a:p>
          <a:endParaRPr lang="en-US"/>
        </a:p>
      </dgm:t>
    </dgm:pt>
    <dgm:pt modelId="{2204BB35-30B5-0746-9293-8A82BC552DEC}" type="sibTrans" cxnId="{CC1BB3B2-9DC1-8342-9132-553AA4951838}">
      <dgm:prSet/>
      <dgm:spPr/>
      <dgm:t>
        <a:bodyPr/>
        <a:lstStyle/>
        <a:p>
          <a:endParaRPr lang="en-US"/>
        </a:p>
      </dgm:t>
    </dgm:pt>
    <dgm:pt modelId="{03B7916D-5FF5-5D4B-BCB3-D2408AAA1F7E}" type="pres">
      <dgm:prSet presAssocID="{B600DAB8-2C75-2648-B289-8925ED3768F8}" presName="diagram" presStyleCnt="0">
        <dgm:presLayoutVars>
          <dgm:dir/>
          <dgm:resizeHandles val="exact"/>
        </dgm:presLayoutVars>
      </dgm:prSet>
      <dgm:spPr/>
    </dgm:pt>
    <dgm:pt modelId="{DB0AE29D-A38D-984A-8278-7DDC6FD2BEC5}" type="pres">
      <dgm:prSet presAssocID="{A99EA58C-F59B-9748-AAC8-9598212524E9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EB1F8D-ED66-3E41-85F3-2D3A3FDB0919}" type="pres">
      <dgm:prSet presAssocID="{92B4028D-3FA9-6240-AECD-838E074BDE7F}" presName="sibTrans" presStyleCnt="0"/>
      <dgm:spPr/>
    </dgm:pt>
    <dgm:pt modelId="{01AEB452-0873-1845-ADFB-A053E3C12E87}" type="pres">
      <dgm:prSet presAssocID="{B473EBA6-A077-834A-BE61-282115C50C8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363EE-5B7C-3E4A-B782-D7C7BCBC91D4}" type="pres">
      <dgm:prSet presAssocID="{190E408E-FCCB-4749-A42D-7F9C7501F9D4}" presName="sibTrans" presStyleCnt="0"/>
      <dgm:spPr/>
    </dgm:pt>
    <dgm:pt modelId="{0209987E-03EE-F64B-A060-67BDA5464B61}" type="pres">
      <dgm:prSet presAssocID="{371DAD0C-8730-B64F-9235-8F9277C65188}" presName="node" presStyleLbl="node1" presStyleIdx="2" presStyleCnt="9">
        <dgm:presLayoutVars>
          <dgm:bulletEnabled val="1"/>
        </dgm:presLayoutVars>
      </dgm:prSet>
      <dgm:spPr/>
    </dgm:pt>
    <dgm:pt modelId="{264AFC18-5B90-984D-B350-7A53C71CBA9C}" type="pres">
      <dgm:prSet presAssocID="{59931BA0-3DF2-C748-A20A-D26BC1EC660D}" presName="sibTrans" presStyleCnt="0"/>
      <dgm:spPr/>
    </dgm:pt>
    <dgm:pt modelId="{460EDEC4-00BE-534E-ADDC-DB249A8051B8}" type="pres">
      <dgm:prSet presAssocID="{3264AC70-9737-CC40-9B6B-4278FC44D865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F9347C-81C9-1A4C-ABF2-912F0A22C00F}" type="pres">
      <dgm:prSet presAssocID="{E2557944-7DDB-4245-A7A6-EBD7CA5921DB}" presName="sibTrans" presStyleCnt="0"/>
      <dgm:spPr/>
    </dgm:pt>
    <dgm:pt modelId="{6A0518D1-C90E-224C-90E3-617049A637C5}" type="pres">
      <dgm:prSet presAssocID="{50EF7535-3532-DA4D-A996-44E641C2DA8D}" presName="node" presStyleLbl="node1" presStyleIdx="4" presStyleCnt="9">
        <dgm:presLayoutVars>
          <dgm:bulletEnabled val="1"/>
        </dgm:presLayoutVars>
      </dgm:prSet>
      <dgm:spPr/>
    </dgm:pt>
    <dgm:pt modelId="{43309A5A-2913-CE44-8D42-6F06B863FC65}" type="pres">
      <dgm:prSet presAssocID="{391E6471-AAC8-6941-9281-005BDB35589A}" presName="sibTrans" presStyleCnt="0"/>
      <dgm:spPr/>
    </dgm:pt>
    <dgm:pt modelId="{7DAA8FF2-14CD-1042-80A6-71AFF4A80E74}" type="pres">
      <dgm:prSet presAssocID="{9176D115-256E-274F-998A-3B2A4757E4DA}" presName="node" presStyleLbl="node1" presStyleIdx="5" presStyleCnt="9">
        <dgm:presLayoutVars>
          <dgm:bulletEnabled val="1"/>
        </dgm:presLayoutVars>
      </dgm:prSet>
      <dgm:spPr/>
    </dgm:pt>
    <dgm:pt modelId="{89F65282-878D-FC49-9043-C499CFF30DE5}" type="pres">
      <dgm:prSet presAssocID="{FA97A21C-1FFA-CD4E-B92F-81F2550E879C}" presName="sibTrans" presStyleCnt="0"/>
      <dgm:spPr/>
    </dgm:pt>
    <dgm:pt modelId="{F93A1199-1935-AD42-A75B-C86900A12475}" type="pres">
      <dgm:prSet presAssocID="{441EC135-BDCA-6E49-B3CB-BE2EA7A4B0BF}" presName="node" presStyleLbl="node1" presStyleIdx="6" presStyleCnt="9">
        <dgm:presLayoutVars>
          <dgm:bulletEnabled val="1"/>
        </dgm:presLayoutVars>
      </dgm:prSet>
      <dgm:spPr/>
    </dgm:pt>
    <dgm:pt modelId="{4818E50A-C6ED-8A4F-B578-17B73EDB1496}" type="pres">
      <dgm:prSet presAssocID="{C99D7F2C-E98D-814F-900D-AB17BA2D5631}" presName="sibTrans" presStyleCnt="0"/>
      <dgm:spPr/>
    </dgm:pt>
    <dgm:pt modelId="{ADE3B550-185B-0348-8BA3-99A9F0F30A0C}" type="pres">
      <dgm:prSet presAssocID="{DF0AAC78-6BA4-E342-90AC-BD4101B33678}" presName="node" presStyleLbl="node1" presStyleIdx="7" presStyleCnt="9">
        <dgm:presLayoutVars>
          <dgm:bulletEnabled val="1"/>
        </dgm:presLayoutVars>
      </dgm:prSet>
      <dgm:spPr/>
    </dgm:pt>
    <dgm:pt modelId="{82E9152D-F5E7-F644-B2DF-75958FD6823F}" type="pres">
      <dgm:prSet presAssocID="{4C6B8947-7226-7B46-A905-185B53FFE99B}" presName="sibTrans" presStyleCnt="0"/>
      <dgm:spPr/>
    </dgm:pt>
    <dgm:pt modelId="{19FCB0AE-ED70-5B43-B98F-FBE01B80EF74}" type="pres">
      <dgm:prSet presAssocID="{C481205B-53EC-034E-837F-D5331A286E3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699395-9B3D-9F4B-A3CD-D9AC43D0EB3A}" srcId="{B600DAB8-2C75-2648-B289-8925ED3768F8}" destId="{50EF7535-3532-DA4D-A996-44E641C2DA8D}" srcOrd="4" destOrd="0" parTransId="{85886AAF-B2DB-6947-8DFC-817403163B08}" sibTransId="{391E6471-AAC8-6941-9281-005BDB35589A}"/>
    <dgm:cxn modelId="{23696165-02C7-444C-8A19-5CA2A8FDA408}" type="presOf" srcId="{A99EA58C-F59B-9748-AAC8-9598212524E9}" destId="{DB0AE29D-A38D-984A-8278-7DDC6FD2BEC5}" srcOrd="0" destOrd="0" presId="urn:microsoft.com/office/officeart/2005/8/layout/default"/>
    <dgm:cxn modelId="{56E8775A-75C4-9849-A849-95F9B3D4003C}" type="presOf" srcId="{9176D115-256E-274F-998A-3B2A4757E4DA}" destId="{7DAA8FF2-14CD-1042-80A6-71AFF4A80E74}" srcOrd="0" destOrd="0" presId="urn:microsoft.com/office/officeart/2005/8/layout/default"/>
    <dgm:cxn modelId="{692D3B0B-1A11-C04C-928B-2C1E2E9CDD70}" type="presOf" srcId="{B473EBA6-A077-834A-BE61-282115C50C8C}" destId="{01AEB452-0873-1845-ADFB-A053E3C12E87}" srcOrd="0" destOrd="0" presId="urn:microsoft.com/office/officeart/2005/8/layout/default"/>
    <dgm:cxn modelId="{B71E816D-21A9-5645-8371-BE0AF66EFF8E}" srcId="{B600DAB8-2C75-2648-B289-8925ED3768F8}" destId="{A99EA58C-F59B-9748-AAC8-9598212524E9}" srcOrd="0" destOrd="0" parTransId="{1A179282-1470-A548-A161-A705018D5C18}" sibTransId="{92B4028D-3FA9-6240-AECD-838E074BDE7F}"/>
    <dgm:cxn modelId="{56BA8D98-0418-4A47-8E67-6710F6DDF64F}" srcId="{B600DAB8-2C75-2648-B289-8925ED3768F8}" destId="{3264AC70-9737-CC40-9B6B-4278FC44D865}" srcOrd="3" destOrd="0" parTransId="{40ED2558-E6E5-7F43-8B4E-46D23C58CBF8}" sibTransId="{E2557944-7DDB-4245-A7A6-EBD7CA5921DB}"/>
    <dgm:cxn modelId="{B7EDCEA7-CB24-A243-BB37-AEB48AF31ECD}" srcId="{B600DAB8-2C75-2648-B289-8925ED3768F8}" destId="{9176D115-256E-274F-998A-3B2A4757E4DA}" srcOrd="5" destOrd="0" parTransId="{1E2EC63C-3097-5445-A2F0-A2315AD670FB}" sibTransId="{FA97A21C-1FFA-CD4E-B92F-81F2550E879C}"/>
    <dgm:cxn modelId="{C1A402AF-3602-F04C-B808-CAD1D829D4FC}" srcId="{B600DAB8-2C75-2648-B289-8925ED3768F8}" destId="{B473EBA6-A077-834A-BE61-282115C50C8C}" srcOrd="1" destOrd="0" parTransId="{BCD84CF6-6B5D-5C40-9B81-18B71D97A5CB}" sibTransId="{190E408E-FCCB-4749-A42D-7F9C7501F9D4}"/>
    <dgm:cxn modelId="{D1DEA560-E6AF-7F4E-81C0-7B843AAD4EDB}" srcId="{B600DAB8-2C75-2648-B289-8925ED3768F8}" destId="{371DAD0C-8730-B64F-9235-8F9277C65188}" srcOrd="2" destOrd="0" parTransId="{DAC52634-BF6A-AE45-83FA-FEC6A7A63077}" sibTransId="{59931BA0-3DF2-C748-A20A-D26BC1EC660D}"/>
    <dgm:cxn modelId="{90E83C90-2F7C-034E-8909-DAD3C5A1B532}" type="presOf" srcId="{C481205B-53EC-034E-837F-D5331A286E34}" destId="{19FCB0AE-ED70-5B43-B98F-FBE01B80EF74}" srcOrd="0" destOrd="0" presId="urn:microsoft.com/office/officeart/2005/8/layout/default"/>
    <dgm:cxn modelId="{CC1BB3B2-9DC1-8342-9132-553AA4951838}" srcId="{B600DAB8-2C75-2648-B289-8925ED3768F8}" destId="{C481205B-53EC-034E-837F-D5331A286E34}" srcOrd="8" destOrd="0" parTransId="{41B25A26-1382-E041-8126-876CFAC49A08}" sibTransId="{2204BB35-30B5-0746-9293-8A82BC552DEC}"/>
    <dgm:cxn modelId="{FF6418F6-B32E-344E-BCDF-F1FBD5C85BE7}" type="presOf" srcId="{441EC135-BDCA-6E49-B3CB-BE2EA7A4B0BF}" destId="{F93A1199-1935-AD42-A75B-C86900A12475}" srcOrd="0" destOrd="0" presId="urn:microsoft.com/office/officeart/2005/8/layout/default"/>
    <dgm:cxn modelId="{169F8683-0480-AE4B-94D9-194B780C3179}" type="presOf" srcId="{B600DAB8-2C75-2648-B289-8925ED3768F8}" destId="{03B7916D-5FF5-5D4B-BCB3-D2408AAA1F7E}" srcOrd="0" destOrd="0" presId="urn:microsoft.com/office/officeart/2005/8/layout/default"/>
    <dgm:cxn modelId="{3BA5637A-56A1-D942-9A77-66CBE4C6D9F6}" srcId="{B600DAB8-2C75-2648-B289-8925ED3768F8}" destId="{441EC135-BDCA-6E49-B3CB-BE2EA7A4B0BF}" srcOrd="6" destOrd="0" parTransId="{29C4E631-528D-E147-8079-078F737D4EC8}" sibTransId="{C99D7F2C-E98D-814F-900D-AB17BA2D5631}"/>
    <dgm:cxn modelId="{679AD591-4494-174F-9B0E-05D1BB4C92DE}" type="presOf" srcId="{50EF7535-3532-DA4D-A996-44E641C2DA8D}" destId="{6A0518D1-C90E-224C-90E3-617049A637C5}" srcOrd="0" destOrd="0" presId="urn:microsoft.com/office/officeart/2005/8/layout/default"/>
    <dgm:cxn modelId="{641E5A1D-4ACF-9943-BDDB-22A2DA041632}" type="presOf" srcId="{DF0AAC78-6BA4-E342-90AC-BD4101B33678}" destId="{ADE3B550-185B-0348-8BA3-99A9F0F30A0C}" srcOrd="0" destOrd="0" presId="urn:microsoft.com/office/officeart/2005/8/layout/default"/>
    <dgm:cxn modelId="{57F4B2C2-F1CD-8F40-92A8-B2C33EA90C4A}" type="presOf" srcId="{371DAD0C-8730-B64F-9235-8F9277C65188}" destId="{0209987E-03EE-F64B-A060-67BDA5464B61}" srcOrd="0" destOrd="0" presId="urn:microsoft.com/office/officeart/2005/8/layout/default"/>
    <dgm:cxn modelId="{D023F7F9-2E9E-6E48-A25D-E8041AFCD0F7}" srcId="{B600DAB8-2C75-2648-B289-8925ED3768F8}" destId="{DF0AAC78-6BA4-E342-90AC-BD4101B33678}" srcOrd="7" destOrd="0" parTransId="{4A1DD19F-67B8-EB4F-8C10-B04BC04DF040}" sibTransId="{4C6B8947-7226-7B46-A905-185B53FFE99B}"/>
    <dgm:cxn modelId="{B1134AED-7C30-E745-B7F6-EAABD8F35C94}" type="presOf" srcId="{3264AC70-9737-CC40-9B6B-4278FC44D865}" destId="{460EDEC4-00BE-534E-ADDC-DB249A8051B8}" srcOrd="0" destOrd="0" presId="urn:microsoft.com/office/officeart/2005/8/layout/default"/>
    <dgm:cxn modelId="{6C6A2122-54B7-C646-8BEE-B03DDE585564}" type="presParOf" srcId="{03B7916D-5FF5-5D4B-BCB3-D2408AAA1F7E}" destId="{DB0AE29D-A38D-984A-8278-7DDC6FD2BEC5}" srcOrd="0" destOrd="0" presId="urn:microsoft.com/office/officeart/2005/8/layout/default"/>
    <dgm:cxn modelId="{5395D0B8-9DF9-C746-A498-9ADB838D742C}" type="presParOf" srcId="{03B7916D-5FF5-5D4B-BCB3-D2408AAA1F7E}" destId="{85EB1F8D-ED66-3E41-85F3-2D3A3FDB0919}" srcOrd="1" destOrd="0" presId="urn:microsoft.com/office/officeart/2005/8/layout/default"/>
    <dgm:cxn modelId="{7C70781E-CF57-6C46-8783-D439C412306C}" type="presParOf" srcId="{03B7916D-5FF5-5D4B-BCB3-D2408AAA1F7E}" destId="{01AEB452-0873-1845-ADFB-A053E3C12E87}" srcOrd="2" destOrd="0" presId="urn:microsoft.com/office/officeart/2005/8/layout/default"/>
    <dgm:cxn modelId="{AF367FAB-156C-C54D-B551-9359D485ED94}" type="presParOf" srcId="{03B7916D-5FF5-5D4B-BCB3-D2408AAA1F7E}" destId="{DFE363EE-5B7C-3E4A-B782-D7C7BCBC91D4}" srcOrd="3" destOrd="0" presId="urn:microsoft.com/office/officeart/2005/8/layout/default"/>
    <dgm:cxn modelId="{7A76C1E4-8FEF-0D49-A902-785E36097216}" type="presParOf" srcId="{03B7916D-5FF5-5D4B-BCB3-D2408AAA1F7E}" destId="{0209987E-03EE-F64B-A060-67BDA5464B61}" srcOrd="4" destOrd="0" presId="urn:microsoft.com/office/officeart/2005/8/layout/default"/>
    <dgm:cxn modelId="{481783E2-E2AF-4340-BBA9-6199A03F3086}" type="presParOf" srcId="{03B7916D-5FF5-5D4B-BCB3-D2408AAA1F7E}" destId="{264AFC18-5B90-984D-B350-7A53C71CBA9C}" srcOrd="5" destOrd="0" presId="urn:microsoft.com/office/officeart/2005/8/layout/default"/>
    <dgm:cxn modelId="{DEC6C5C9-1085-194A-B793-3DD436DDC0E5}" type="presParOf" srcId="{03B7916D-5FF5-5D4B-BCB3-D2408AAA1F7E}" destId="{460EDEC4-00BE-534E-ADDC-DB249A8051B8}" srcOrd="6" destOrd="0" presId="urn:microsoft.com/office/officeart/2005/8/layout/default"/>
    <dgm:cxn modelId="{9A97F6A4-C76A-DB48-B438-8C28C266A5C5}" type="presParOf" srcId="{03B7916D-5FF5-5D4B-BCB3-D2408AAA1F7E}" destId="{DCF9347C-81C9-1A4C-ABF2-912F0A22C00F}" srcOrd="7" destOrd="0" presId="urn:microsoft.com/office/officeart/2005/8/layout/default"/>
    <dgm:cxn modelId="{813866ED-9019-2E43-A62E-4485FE28FC85}" type="presParOf" srcId="{03B7916D-5FF5-5D4B-BCB3-D2408AAA1F7E}" destId="{6A0518D1-C90E-224C-90E3-617049A637C5}" srcOrd="8" destOrd="0" presId="urn:microsoft.com/office/officeart/2005/8/layout/default"/>
    <dgm:cxn modelId="{1D0B0131-0BB1-294F-B5E2-34754665C43B}" type="presParOf" srcId="{03B7916D-5FF5-5D4B-BCB3-D2408AAA1F7E}" destId="{43309A5A-2913-CE44-8D42-6F06B863FC65}" srcOrd="9" destOrd="0" presId="urn:microsoft.com/office/officeart/2005/8/layout/default"/>
    <dgm:cxn modelId="{D6693EAA-268C-A346-BA6C-CAFD14373D43}" type="presParOf" srcId="{03B7916D-5FF5-5D4B-BCB3-D2408AAA1F7E}" destId="{7DAA8FF2-14CD-1042-80A6-71AFF4A80E74}" srcOrd="10" destOrd="0" presId="urn:microsoft.com/office/officeart/2005/8/layout/default"/>
    <dgm:cxn modelId="{7D1FE6B2-B78F-544A-B086-6E7AA4DF2274}" type="presParOf" srcId="{03B7916D-5FF5-5D4B-BCB3-D2408AAA1F7E}" destId="{89F65282-878D-FC49-9043-C499CFF30DE5}" srcOrd="11" destOrd="0" presId="urn:microsoft.com/office/officeart/2005/8/layout/default"/>
    <dgm:cxn modelId="{79A47A94-9932-B044-BE9F-B8A392A00E87}" type="presParOf" srcId="{03B7916D-5FF5-5D4B-BCB3-D2408AAA1F7E}" destId="{F93A1199-1935-AD42-A75B-C86900A12475}" srcOrd="12" destOrd="0" presId="urn:microsoft.com/office/officeart/2005/8/layout/default"/>
    <dgm:cxn modelId="{D4F59043-8548-D241-B127-8DDD74FCCCC2}" type="presParOf" srcId="{03B7916D-5FF5-5D4B-BCB3-D2408AAA1F7E}" destId="{4818E50A-C6ED-8A4F-B578-17B73EDB1496}" srcOrd="13" destOrd="0" presId="urn:microsoft.com/office/officeart/2005/8/layout/default"/>
    <dgm:cxn modelId="{418F2EEE-48EF-2D47-8095-D9FC07029EC9}" type="presParOf" srcId="{03B7916D-5FF5-5D4B-BCB3-D2408AAA1F7E}" destId="{ADE3B550-185B-0348-8BA3-99A9F0F30A0C}" srcOrd="14" destOrd="0" presId="urn:microsoft.com/office/officeart/2005/8/layout/default"/>
    <dgm:cxn modelId="{820CA5BD-4866-F749-BDB6-4A07C1DB1BFB}" type="presParOf" srcId="{03B7916D-5FF5-5D4B-BCB3-D2408AAA1F7E}" destId="{82E9152D-F5E7-F644-B2DF-75958FD6823F}" srcOrd="15" destOrd="0" presId="urn:microsoft.com/office/officeart/2005/8/layout/default"/>
    <dgm:cxn modelId="{319FBA24-8E45-6645-87F5-92CC31D72C34}" type="presParOf" srcId="{03B7916D-5FF5-5D4B-BCB3-D2408AAA1F7E}" destId="{19FCB0AE-ED70-5B43-B98F-FBE01B80EF74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BD618F-A726-FD4B-893A-B77F4F0A8FA5}">
      <dsp:nvSpPr>
        <dsp:cNvPr id="0" name=""/>
        <dsp:cNvSpPr/>
      </dsp:nvSpPr>
      <dsp:spPr>
        <a:xfrm>
          <a:off x="0" y="127000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alpha val="9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Paid Jobs</a:t>
          </a:r>
          <a:endParaRPr lang="en-US" sz="2300" kern="1200" dirty="0"/>
        </a:p>
      </dsp:txBody>
      <dsp:txXfrm>
        <a:off x="0" y="127000"/>
        <a:ext cx="1904999" cy="1143000"/>
      </dsp:txXfrm>
    </dsp:sp>
    <dsp:sp modelId="{1D919587-C38F-FE41-A968-C663651FFD50}">
      <dsp:nvSpPr>
        <dsp:cNvPr id="0" name=""/>
        <dsp:cNvSpPr/>
      </dsp:nvSpPr>
      <dsp:spPr>
        <a:xfrm>
          <a:off x="2095500" y="127000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6667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6667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alpha val="90000"/>
              <a:hueOff val="0"/>
              <a:satOff val="0"/>
              <a:lumOff val="0"/>
              <a:alphaOff val="-6667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Internships</a:t>
          </a:r>
          <a:endParaRPr lang="en-US" sz="2300" kern="1200" dirty="0"/>
        </a:p>
      </dsp:txBody>
      <dsp:txXfrm>
        <a:off x="2095500" y="127000"/>
        <a:ext cx="1904999" cy="1143000"/>
      </dsp:txXfrm>
    </dsp:sp>
    <dsp:sp modelId="{4257EA9D-A436-934E-AB0B-AF4B0BAB0EE6}">
      <dsp:nvSpPr>
        <dsp:cNvPr id="0" name=""/>
        <dsp:cNvSpPr/>
      </dsp:nvSpPr>
      <dsp:spPr>
        <a:xfrm>
          <a:off x="4191000" y="127000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alpha val="90000"/>
              <a:hueOff val="0"/>
              <a:satOff val="0"/>
              <a:lumOff val="0"/>
              <a:alphaOff val="-13333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Volunteer Experience</a:t>
          </a:r>
          <a:endParaRPr lang="en-US" sz="2300" kern="1200" dirty="0"/>
        </a:p>
      </dsp:txBody>
      <dsp:txXfrm>
        <a:off x="4191000" y="127000"/>
        <a:ext cx="1904999" cy="1143000"/>
      </dsp:txXfrm>
    </dsp:sp>
    <dsp:sp modelId="{8C9FDA25-E977-554F-B624-D5B6929C19E4}">
      <dsp:nvSpPr>
        <dsp:cNvPr id="0" name=""/>
        <dsp:cNvSpPr/>
      </dsp:nvSpPr>
      <dsp:spPr>
        <a:xfrm>
          <a:off x="0" y="1460500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alpha val="90000"/>
              <a:hueOff val="0"/>
              <a:satOff val="0"/>
              <a:lumOff val="0"/>
              <a:alphaOff val="-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Class Projects</a:t>
          </a:r>
          <a:endParaRPr lang="en-US" sz="2300" kern="1200" dirty="0"/>
        </a:p>
      </dsp:txBody>
      <dsp:txXfrm>
        <a:off x="0" y="1460500"/>
        <a:ext cx="1904999" cy="1143000"/>
      </dsp:txXfrm>
    </dsp:sp>
    <dsp:sp modelId="{F85D4EA1-84D2-EA4B-ACF6-CB30E31BD772}">
      <dsp:nvSpPr>
        <dsp:cNvPr id="0" name=""/>
        <dsp:cNvSpPr/>
      </dsp:nvSpPr>
      <dsp:spPr>
        <a:xfrm>
          <a:off x="2095500" y="1460500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alpha val="90000"/>
              <a:hueOff val="0"/>
              <a:satOff val="0"/>
              <a:lumOff val="0"/>
              <a:alphaOff val="-26667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Research</a:t>
          </a:r>
          <a:endParaRPr lang="en-US" sz="2300" kern="1200" dirty="0"/>
        </a:p>
      </dsp:txBody>
      <dsp:txXfrm>
        <a:off x="2095500" y="1460500"/>
        <a:ext cx="1904999" cy="1143000"/>
      </dsp:txXfrm>
    </dsp:sp>
    <dsp:sp modelId="{CDFFAB6C-B9AF-A04D-86E3-404DF832651F}">
      <dsp:nvSpPr>
        <dsp:cNvPr id="0" name=""/>
        <dsp:cNvSpPr/>
      </dsp:nvSpPr>
      <dsp:spPr>
        <a:xfrm>
          <a:off x="4191000" y="1460500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3333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33333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alpha val="90000"/>
              <a:hueOff val="0"/>
              <a:satOff val="0"/>
              <a:lumOff val="0"/>
              <a:alphaOff val="-33333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Leadership in Student Organization</a:t>
          </a:r>
          <a:endParaRPr lang="en-US" sz="2300" kern="1200" dirty="0"/>
        </a:p>
      </dsp:txBody>
      <dsp:txXfrm>
        <a:off x="4191000" y="1460500"/>
        <a:ext cx="1904999" cy="1143000"/>
      </dsp:txXfrm>
    </dsp:sp>
    <dsp:sp modelId="{C8709BFE-EFCE-F449-9E26-DDC9F6EDC287}">
      <dsp:nvSpPr>
        <dsp:cNvPr id="0" name=""/>
        <dsp:cNvSpPr/>
      </dsp:nvSpPr>
      <dsp:spPr>
        <a:xfrm>
          <a:off x="2095500" y="2793999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alpha val="90000"/>
              <a:hueOff val="0"/>
              <a:satOff val="0"/>
              <a:lumOff val="0"/>
              <a:alphaOff val="-4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What else?</a:t>
          </a:r>
          <a:endParaRPr lang="en-US" sz="2300" kern="1200" dirty="0"/>
        </a:p>
      </dsp:txBody>
      <dsp:txXfrm>
        <a:off x="2095500" y="2793999"/>
        <a:ext cx="1904999" cy="1143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AE29D-A38D-984A-8278-7DDC6FD2BEC5}">
      <dsp:nvSpPr>
        <dsp:cNvPr id="0" name=""/>
        <dsp:cNvSpPr/>
      </dsp:nvSpPr>
      <dsp:spPr>
        <a:xfrm>
          <a:off x="0" y="126999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Language Skills</a:t>
          </a:r>
          <a:endParaRPr lang="en-US" sz="1900" kern="1200" dirty="0"/>
        </a:p>
      </dsp:txBody>
      <dsp:txXfrm>
        <a:off x="0" y="126999"/>
        <a:ext cx="1904999" cy="1143000"/>
      </dsp:txXfrm>
    </dsp:sp>
    <dsp:sp modelId="{01AEB452-0873-1845-ADFB-A053E3C12E87}">
      <dsp:nvSpPr>
        <dsp:cNvPr id="0" name=""/>
        <dsp:cNvSpPr/>
      </dsp:nvSpPr>
      <dsp:spPr>
        <a:xfrm>
          <a:off x="2095500" y="126999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Counties Traveled and/or/have lived in</a:t>
          </a:r>
          <a:endParaRPr lang="en-US" sz="1900" kern="1200" dirty="0"/>
        </a:p>
      </dsp:txBody>
      <dsp:txXfrm>
        <a:off x="2095500" y="126999"/>
        <a:ext cx="1904999" cy="1143000"/>
      </dsp:txXfrm>
    </dsp:sp>
    <dsp:sp modelId="{0209987E-03EE-F64B-A060-67BDA5464B61}">
      <dsp:nvSpPr>
        <dsp:cNvPr id="0" name=""/>
        <dsp:cNvSpPr/>
      </dsp:nvSpPr>
      <dsp:spPr>
        <a:xfrm>
          <a:off x="4191000" y="126999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Interests/Activities</a:t>
          </a:r>
          <a:endParaRPr lang="en-US" sz="1900" kern="1200" dirty="0"/>
        </a:p>
      </dsp:txBody>
      <dsp:txXfrm>
        <a:off x="4191000" y="126999"/>
        <a:ext cx="1904999" cy="1143000"/>
      </dsp:txXfrm>
    </dsp:sp>
    <dsp:sp modelId="{460EDEC4-00BE-534E-ADDC-DB249A8051B8}">
      <dsp:nvSpPr>
        <dsp:cNvPr id="0" name=""/>
        <dsp:cNvSpPr/>
      </dsp:nvSpPr>
      <dsp:spPr>
        <a:xfrm>
          <a:off x="0" y="1460500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Computer or Technical Skills</a:t>
          </a:r>
          <a:endParaRPr lang="en-US" sz="1900" kern="1200" dirty="0"/>
        </a:p>
      </dsp:txBody>
      <dsp:txXfrm>
        <a:off x="0" y="1460500"/>
        <a:ext cx="1904999" cy="1143000"/>
      </dsp:txXfrm>
    </dsp:sp>
    <dsp:sp modelId="{6A0518D1-C90E-224C-90E3-617049A637C5}">
      <dsp:nvSpPr>
        <dsp:cNvPr id="0" name=""/>
        <dsp:cNvSpPr/>
      </dsp:nvSpPr>
      <dsp:spPr>
        <a:xfrm>
          <a:off x="2095500" y="1460499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Conferences and Seminars</a:t>
          </a:r>
          <a:endParaRPr lang="en-US" sz="1900" kern="1200" dirty="0"/>
        </a:p>
      </dsp:txBody>
      <dsp:txXfrm>
        <a:off x="2095500" y="1460499"/>
        <a:ext cx="1904999" cy="1143000"/>
      </dsp:txXfrm>
    </dsp:sp>
    <dsp:sp modelId="{7DAA8FF2-14CD-1042-80A6-71AFF4A80E74}">
      <dsp:nvSpPr>
        <dsp:cNvPr id="0" name=""/>
        <dsp:cNvSpPr/>
      </dsp:nvSpPr>
      <dsp:spPr>
        <a:xfrm>
          <a:off x="4191000" y="1460499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Presentations</a:t>
          </a:r>
          <a:endParaRPr lang="en-US" sz="1900" kern="1200" dirty="0"/>
        </a:p>
      </dsp:txBody>
      <dsp:txXfrm>
        <a:off x="4191000" y="1460499"/>
        <a:ext cx="1904999" cy="1143000"/>
      </dsp:txXfrm>
    </dsp:sp>
    <dsp:sp modelId="{F93A1199-1935-AD42-A75B-C86900A12475}">
      <dsp:nvSpPr>
        <dsp:cNvPr id="0" name=""/>
        <dsp:cNvSpPr/>
      </dsp:nvSpPr>
      <dsp:spPr>
        <a:xfrm>
          <a:off x="0" y="2793999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Honors/Awards</a:t>
          </a:r>
          <a:endParaRPr lang="en-US" sz="1900" kern="1200" dirty="0"/>
        </a:p>
      </dsp:txBody>
      <dsp:txXfrm>
        <a:off x="0" y="2793999"/>
        <a:ext cx="1904999" cy="1143000"/>
      </dsp:txXfrm>
    </dsp:sp>
    <dsp:sp modelId="{ADE3B550-185B-0348-8BA3-99A9F0F30A0C}">
      <dsp:nvSpPr>
        <dsp:cNvPr id="0" name=""/>
        <dsp:cNvSpPr/>
      </dsp:nvSpPr>
      <dsp:spPr>
        <a:xfrm>
          <a:off x="2095500" y="2793999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Training and Certifications</a:t>
          </a:r>
          <a:endParaRPr lang="en-US" sz="1900" kern="1200" dirty="0"/>
        </a:p>
      </dsp:txBody>
      <dsp:txXfrm>
        <a:off x="2095500" y="2793999"/>
        <a:ext cx="1904999" cy="1143000"/>
      </dsp:txXfrm>
    </dsp:sp>
    <dsp:sp modelId="{19FCB0AE-ED70-5B43-B98F-FBE01B80EF74}">
      <dsp:nvSpPr>
        <dsp:cNvPr id="0" name=""/>
        <dsp:cNvSpPr/>
      </dsp:nvSpPr>
      <dsp:spPr>
        <a:xfrm>
          <a:off x="4191000" y="2794000"/>
          <a:ext cx="1904999" cy="1143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Professional </a:t>
          </a:r>
          <a:r>
            <a:rPr lang="en-US" sz="1900" kern="1200" dirty="0" err="1" smtClean="0"/>
            <a:t>Affilliations</a:t>
          </a:r>
          <a:endParaRPr lang="en-US" sz="1900" kern="1200" dirty="0"/>
        </a:p>
      </dsp:txBody>
      <dsp:txXfrm>
        <a:off x="4191000" y="2794000"/>
        <a:ext cx="1904999" cy="114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6/16/16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6/16/16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6/16/16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6/16/16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marys-ca.edu/career-cente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Including Your International Experience in Your Resume and CV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Adapted from Stanford University</a:t>
            </a:r>
          </a:p>
          <a:p>
            <a:r>
              <a:rPr lang="en-US" dirty="0" err="1" smtClean="0"/>
              <a:t>Espie</a:t>
            </a:r>
            <a:r>
              <a:rPr lang="en-US" dirty="0" smtClean="0"/>
              <a:t> Santiago, International Career Counselor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222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Internationalizing Your Resume and 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Institution name</a:t>
            </a:r>
          </a:p>
          <a:p>
            <a:pPr lvl="1"/>
            <a:r>
              <a:rPr lang="en-US" dirty="0" smtClean="0"/>
              <a:t>Degree with graduation date</a:t>
            </a:r>
          </a:p>
          <a:p>
            <a:pPr lvl="1"/>
            <a:r>
              <a:rPr lang="en-US" dirty="0" smtClean="0"/>
              <a:t>Relevant coursework</a:t>
            </a:r>
          </a:p>
          <a:p>
            <a:pPr lvl="1"/>
            <a:r>
              <a:rPr lang="en-US" dirty="0" smtClean="0"/>
              <a:t>GPA</a:t>
            </a:r>
          </a:p>
          <a:p>
            <a:pPr lvl="1"/>
            <a:r>
              <a:rPr lang="en-US" dirty="0" smtClean="0"/>
              <a:t>Study Abroad experience</a:t>
            </a:r>
          </a:p>
          <a:p>
            <a:pPr lvl="1"/>
            <a:r>
              <a:rPr lang="en-US" dirty="0" smtClean="0"/>
              <a:t>Can include high school if you are less experienced or if high school reflects international experience or other relevancy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597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209" y="1828800"/>
            <a:ext cx="8396513" cy="420893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100" b="1" dirty="0" smtClean="0"/>
              <a:t>Stanford University</a:t>
            </a:r>
            <a:r>
              <a:rPr lang="en-US" sz="2100" dirty="0" smtClean="0"/>
              <a:t>, Stanford, CA</a:t>
            </a:r>
          </a:p>
          <a:p>
            <a:pPr marL="0" indent="0">
              <a:buNone/>
            </a:pPr>
            <a:r>
              <a:rPr lang="en-US" sz="1800" b="1" dirty="0" smtClean="0"/>
              <a:t>B.A. in International Relations</a:t>
            </a:r>
            <a:r>
              <a:rPr lang="en-US" sz="1800" dirty="0" smtClean="0"/>
              <a:t>, Minor in Psychology; Expected June 2011</a:t>
            </a:r>
          </a:p>
          <a:p>
            <a:pPr marL="0" indent="0">
              <a:buNone/>
            </a:pPr>
            <a:r>
              <a:rPr lang="en-US" sz="1800" dirty="0" smtClean="0"/>
              <a:t>Relevant Coursework: Global Technology and Communication, Technology in Developing Nations, Social Psychology and Group Dynamics, Creative Writing. GPA 3.8</a:t>
            </a:r>
          </a:p>
          <a:p>
            <a:pPr marL="0" indent="0">
              <a:buNone/>
            </a:pPr>
            <a:r>
              <a:rPr lang="en-US" sz="1800" b="1" dirty="0" smtClean="0"/>
              <a:t>Stanford Overseas Program in Madrid, Spain</a:t>
            </a:r>
            <a:r>
              <a:rPr lang="en-US" sz="1800" dirty="0" smtClean="0"/>
              <a:t>, Spring 2010</a:t>
            </a:r>
          </a:p>
          <a:p>
            <a:r>
              <a:rPr lang="en-US" sz="1800" dirty="0" smtClean="0"/>
              <a:t>Completed courses in Spanish language, literature and culture</a:t>
            </a:r>
          </a:p>
          <a:p>
            <a:r>
              <a:rPr lang="en-US" sz="1800" dirty="0" smtClean="0"/>
              <a:t>Lived with a local host family</a:t>
            </a:r>
          </a:p>
          <a:p>
            <a:pPr marL="0" indent="0">
              <a:buNone/>
            </a:pPr>
            <a:r>
              <a:rPr lang="en-US" sz="1800" b="1" dirty="0" smtClean="0"/>
              <a:t>Lick-Wilmerding High School</a:t>
            </a:r>
            <a:r>
              <a:rPr lang="en-US" sz="1800" dirty="0" smtClean="0"/>
              <a:t>, San Francisco, CA</a:t>
            </a:r>
          </a:p>
          <a:p>
            <a:r>
              <a:rPr lang="en-US" sz="1800" dirty="0" smtClean="0"/>
              <a:t>Participated in a seminar in France to study art and architecture, Summer 2007</a:t>
            </a:r>
          </a:p>
          <a:p>
            <a:r>
              <a:rPr lang="en-US" sz="1800" dirty="0" smtClean="0"/>
              <a:t>Hosted a high school exchange student from Bolivia, 2006-2007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39926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Internationalizing Your Resume and 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3973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Experience can come from many different areas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24120921"/>
              </p:ext>
            </p:extLst>
          </p:nvPr>
        </p:nvGraphicFramePr>
        <p:xfrm>
          <a:off x="1511670" y="242030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6413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Internationalizing Your Resume and 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Experience – listing in reverse chronological order</a:t>
            </a:r>
          </a:p>
          <a:p>
            <a:pPr lvl="1"/>
            <a:r>
              <a:rPr lang="en-US" dirty="0" smtClean="0"/>
              <a:t>Position title</a:t>
            </a:r>
          </a:p>
          <a:p>
            <a:pPr lvl="1"/>
            <a:r>
              <a:rPr lang="en-US" dirty="0" smtClean="0"/>
              <a:t>Organization name and location (city, state OR city, country)</a:t>
            </a:r>
          </a:p>
          <a:p>
            <a:pPr lvl="1"/>
            <a:r>
              <a:rPr lang="en-US" dirty="0" smtClean="0"/>
              <a:t>Dates of involvement</a:t>
            </a:r>
          </a:p>
          <a:p>
            <a:pPr lvl="1"/>
            <a:r>
              <a:rPr lang="en-US" dirty="0" smtClean="0"/>
              <a:t>Accomplishments and responsibilities using action verbs and results or purpose whenever possible</a:t>
            </a:r>
          </a:p>
          <a:p>
            <a:pPr lvl="1"/>
            <a:r>
              <a:rPr lang="en-US" i="1" dirty="0" smtClean="0"/>
              <a:t>You may have multiple experience sections depending on the types of experiences you’d like to highlight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69147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action verbs to descript a variety of skills sets:</a:t>
            </a:r>
          </a:p>
          <a:p>
            <a:pPr lvl="1"/>
            <a:r>
              <a:rPr lang="en-US" b="1" dirty="0" smtClean="0"/>
              <a:t>Communication</a:t>
            </a:r>
            <a:r>
              <a:rPr lang="en-US" dirty="0" smtClean="0"/>
              <a:t>: Aided, Advised, Influenced</a:t>
            </a:r>
          </a:p>
          <a:p>
            <a:pPr lvl="1"/>
            <a:r>
              <a:rPr lang="en-US" b="1" dirty="0" smtClean="0"/>
              <a:t>Creative</a:t>
            </a:r>
            <a:r>
              <a:rPr lang="en-US" dirty="0" smtClean="0"/>
              <a:t>: Composed, Designed, Innovated</a:t>
            </a:r>
          </a:p>
          <a:p>
            <a:pPr lvl="1"/>
            <a:r>
              <a:rPr lang="en-US" b="1" dirty="0" smtClean="0"/>
              <a:t>Research/Investigation</a:t>
            </a:r>
            <a:r>
              <a:rPr lang="en-US" dirty="0" smtClean="0"/>
              <a:t>: Calculated, Collected, Conducted</a:t>
            </a:r>
          </a:p>
          <a:p>
            <a:pPr lvl="1"/>
            <a:r>
              <a:rPr lang="en-US" b="1" dirty="0" smtClean="0"/>
              <a:t>Organizing</a:t>
            </a:r>
            <a:r>
              <a:rPr lang="en-US" dirty="0" smtClean="0"/>
              <a:t>: Coordinated, Planned, Prepared</a:t>
            </a:r>
          </a:p>
          <a:p>
            <a:pPr lvl="1"/>
            <a:r>
              <a:rPr lang="en-US" b="1" dirty="0" smtClean="0"/>
              <a:t>Leadership</a:t>
            </a:r>
            <a:r>
              <a:rPr lang="en-US" dirty="0" smtClean="0"/>
              <a:t>: Chaired, Directed, Executed</a:t>
            </a:r>
          </a:p>
        </p:txBody>
      </p:sp>
    </p:spTree>
    <p:extLst>
      <p:ext uri="{BB962C8B-B14F-4D97-AF65-F5344CB8AC3E}">
        <p14:creationId xmlns:p14="http://schemas.microsoft.com/office/powerpoint/2010/main" val="258113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Experience Entries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19208"/>
            <a:ext cx="7583487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Stanford Green Dorm Representative  </a:t>
            </a:r>
            <a:r>
              <a:rPr lang="en-US" dirty="0" smtClean="0"/>
              <a:t>9/XX – Present</a:t>
            </a:r>
          </a:p>
          <a:p>
            <a:pPr marL="0" indent="0">
              <a:buNone/>
            </a:pPr>
            <a:r>
              <a:rPr lang="en-US" dirty="0" smtClean="0"/>
              <a:t>Stanford University, Stanford, CA</a:t>
            </a:r>
          </a:p>
          <a:p>
            <a:pPr lvl="1"/>
            <a:r>
              <a:rPr lang="en-US" dirty="0" smtClean="0"/>
              <a:t>Provided guidance and recommendations to improve and encourage sustainability within the residences as part of a team of students and administrators</a:t>
            </a:r>
          </a:p>
          <a:p>
            <a:pPr lvl="1"/>
            <a:r>
              <a:rPr lang="en-US" dirty="0" smtClean="0"/>
              <a:t>Designed and created a new webpage to promote “green” practices</a:t>
            </a:r>
          </a:p>
          <a:p>
            <a:pPr lvl="1"/>
            <a:r>
              <a:rPr lang="en-US" dirty="0" smtClean="0"/>
              <a:t>Served as a Co-Chair for the first annual Stanford Green Conference drawing an attendance of 400 attendees</a:t>
            </a:r>
          </a:p>
          <a:p>
            <a:pPr marL="0" indent="0">
              <a:buNone/>
            </a:pPr>
            <a:r>
              <a:rPr lang="en-US" dirty="0" smtClean="0"/>
              <a:t>Volunteer, Habitat for Humanity, Berkeley, CA   9/XX-8/XX</a:t>
            </a:r>
          </a:p>
          <a:p>
            <a:r>
              <a:rPr lang="en-US" dirty="0" smtClean="0"/>
              <a:t>Devoted one day a week to help eliminate housing poverty</a:t>
            </a:r>
          </a:p>
          <a:p>
            <a:r>
              <a:rPr lang="en-US" dirty="0" smtClean="0"/>
              <a:t>Built houses on teams with other volunteers from diverse backgrounds and ages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066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Sections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53145781"/>
              </p:ext>
            </p:extLst>
          </p:nvPr>
        </p:nvGraphicFramePr>
        <p:xfrm>
          <a:off x="1499341" y="209975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3580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Internationalizing Your Resume and 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</a:p>
          <a:p>
            <a:pPr lvl="1"/>
            <a:r>
              <a:rPr lang="en-US" dirty="0" smtClean="0"/>
              <a:t>Languages: Fluent in Spanish; Conversational skills in French</a:t>
            </a:r>
          </a:p>
          <a:p>
            <a:pPr lvl="1"/>
            <a:r>
              <a:rPr lang="en-US" dirty="0" smtClean="0"/>
              <a:t>Traveled to the Mexico, Bolivia, France, and Italy.</a:t>
            </a:r>
          </a:p>
          <a:p>
            <a:pPr lvl="1"/>
            <a:r>
              <a:rPr lang="en-US" dirty="0" smtClean="0"/>
              <a:t>Activities and Interests: Dance, Filmmaking, Soccer</a:t>
            </a:r>
          </a:p>
        </p:txBody>
      </p:sp>
    </p:spTree>
    <p:extLst>
      <p:ext uri="{BB962C8B-B14F-4D97-AF65-F5344CB8AC3E}">
        <p14:creationId xmlns:p14="http://schemas.microsoft.com/office/powerpoint/2010/main" val="913048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q"/>
            </a:pPr>
            <a:r>
              <a:rPr lang="en-US" dirty="0" smtClean="0"/>
              <a:t>Brief and easy to read?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One page or is experience extensive enough to merit two?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Most relevant and impressive qualifications easily visible?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Limited amounts of </a:t>
            </a:r>
            <a:r>
              <a:rPr lang="en-US" b="1" dirty="0" smtClean="0"/>
              <a:t>bold, </a:t>
            </a:r>
            <a:r>
              <a:rPr lang="en-US" i="1" dirty="0" smtClean="0"/>
              <a:t>italics, </a:t>
            </a:r>
            <a:r>
              <a:rPr lang="en-US" dirty="0" smtClean="0"/>
              <a:t>CAPITALS, and </a:t>
            </a:r>
            <a:r>
              <a:rPr lang="en-US" u="sng" dirty="0" smtClean="0"/>
              <a:t>underlining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Balanced use of blank spaces and margins?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Critiqued by at least two or three other individuals?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655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Letter Purpose and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introduce yourself and personalize your resume</a:t>
            </a:r>
          </a:p>
          <a:p>
            <a:r>
              <a:rPr lang="en-US" dirty="0" smtClean="0"/>
              <a:t>To interest an employer and encourage an interview</a:t>
            </a:r>
          </a:p>
          <a:p>
            <a:r>
              <a:rPr lang="en-US" dirty="0" smtClean="0"/>
              <a:t>The cover letter demands that you display your command of the language, your grammatical expertise, and your social grace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94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Your International Experience is Important</a:t>
            </a:r>
          </a:p>
          <a:p>
            <a:r>
              <a:rPr lang="en-US" dirty="0" smtClean="0"/>
              <a:t>Purpose of a Resume or CV</a:t>
            </a:r>
          </a:p>
          <a:p>
            <a:r>
              <a:rPr lang="en-US" dirty="0" smtClean="0"/>
              <a:t>Resume vs. CV</a:t>
            </a:r>
          </a:p>
          <a:p>
            <a:r>
              <a:rPr lang="en-US" dirty="0" smtClean="0"/>
              <a:t>Do’s and Don’ts</a:t>
            </a:r>
          </a:p>
          <a:p>
            <a:r>
              <a:rPr lang="en-US" dirty="0" smtClean="0"/>
              <a:t>Internationalizing Your Resume/CV</a:t>
            </a:r>
          </a:p>
          <a:p>
            <a:r>
              <a:rPr lang="en-US" dirty="0" smtClean="0"/>
              <a:t>Cover Letters</a:t>
            </a:r>
          </a:p>
        </p:txBody>
      </p:sp>
    </p:spTree>
    <p:extLst>
      <p:ext uri="{BB962C8B-B14F-4D97-AF65-F5344CB8AC3E}">
        <p14:creationId xmlns:p14="http://schemas.microsoft.com/office/powerpoint/2010/main" val="15803579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Letter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Tailor your cover letter to the specific position you’re applying for</a:t>
            </a:r>
          </a:p>
          <a:p>
            <a:r>
              <a:rPr lang="en-US" dirty="0" smtClean="0"/>
              <a:t>Your name and address on the cover letter should be the same as the one on your resume</a:t>
            </a:r>
          </a:p>
          <a:p>
            <a:r>
              <a:rPr lang="en-US" dirty="0" smtClean="0"/>
              <a:t>Opening Paragraph</a:t>
            </a:r>
          </a:p>
          <a:p>
            <a:pPr lvl="1"/>
            <a:r>
              <a:rPr lang="en-US" dirty="0" smtClean="0"/>
              <a:t>State who you are and why you’re writing</a:t>
            </a:r>
          </a:p>
          <a:p>
            <a:r>
              <a:rPr lang="en-US" dirty="0" smtClean="0"/>
              <a:t>Middle paragraph(s)</a:t>
            </a:r>
          </a:p>
          <a:p>
            <a:pPr lvl="1"/>
            <a:r>
              <a:rPr lang="en-US" dirty="0" smtClean="0"/>
              <a:t>Address why you are a good candidate</a:t>
            </a:r>
          </a:p>
          <a:p>
            <a:pPr lvl="1"/>
            <a:r>
              <a:rPr lang="en-US" dirty="0" smtClean="0"/>
              <a:t>Discuss why your skills relate to the requirements of the position</a:t>
            </a:r>
          </a:p>
          <a:p>
            <a:pPr lvl="1"/>
            <a:r>
              <a:rPr lang="en-US" dirty="0" smtClean="0"/>
              <a:t>Show how you meet their requirements</a:t>
            </a:r>
          </a:p>
        </p:txBody>
      </p:sp>
    </p:spTree>
    <p:extLst>
      <p:ext uri="{BB962C8B-B14F-4D97-AF65-F5344CB8AC3E}">
        <p14:creationId xmlns:p14="http://schemas.microsoft.com/office/powerpoint/2010/main" val="42539602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Letter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Closing paragraph</a:t>
            </a:r>
          </a:p>
          <a:p>
            <a:pPr lvl="1"/>
            <a:r>
              <a:rPr lang="en-US" dirty="0" smtClean="0"/>
              <a:t>State your enthusiasm to discuss the position or opportunity</a:t>
            </a:r>
          </a:p>
          <a:p>
            <a:pPr lvl="1"/>
            <a:r>
              <a:rPr lang="en-US" dirty="0" smtClean="0"/>
              <a:t>Thank the reader for their time and interest</a:t>
            </a:r>
          </a:p>
          <a:p>
            <a:pPr lvl="1"/>
            <a:r>
              <a:rPr lang="en-US" dirty="0" smtClean="0"/>
              <a:t>Anything else to convey interest</a:t>
            </a:r>
          </a:p>
          <a:p>
            <a:r>
              <a:rPr lang="en-US" dirty="0" smtClean="0"/>
              <a:t>Complimentary close</a:t>
            </a:r>
          </a:p>
          <a:p>
            <a:pPr lvl="1"/>
            <a:r>
              <a:rPr lang="en-US" dirty="0" smtClean="0"/>
              <a:t>Keep it simple e.g. “Sincerely” or “Best Regards”</a:t>
            </a:r>
          </a:p>
          <a:p>
            <a:pPr lvl="1"/>
            <a:r>
              <a:rPr lang="en-US" dirty="0" smtClean="0"/>
              <a:t>For email, type your name directly below the close</a:t>
            </a:r>
          </a:p>
          <a:p>
            <a:pPr lvl="1"/>
            <a:r>
              <a:rPr lang="en-US" dirty="0" smtClean="0"/>
              <a:t>For print, sign above your typed name in black 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711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and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 to the Career Center’s webpage</a:t>
            </a:r>
          </a:p>
          <a:p>
            <a:pPr lvl="1"/>
            <a:r>
              <a:rPr lang="en-US" dirty="0">
                <a:hlinkClick r:id="rId2"/>
              </a:rPr>
              <a:t>http://www.stmarys-ca.edu/career</a:t>
            </a:r>
            <a:r>
              <a:rPr lang="en-US">
                <a:hlinkClick r:id="rId2"/>
              </a:rPr>
              <a:t>-</a:t>
            </a:r>
            <a:r>
              <a:rPr lang="en-US" smtClean="0">
                <a:hlinkClick r:id="rId2"/>
              </a:rPr>
              <a:t>center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1868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Your International Experience 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Overseas experience shows:</a:t>
            </a:r>
          </a:p>
          <a:p>
            <a:pPr lvl="1"/>
            <a:r>
              <a:rPr lang="en-US" dirty="0" smtClean="0"/>
              <a:t>Adaptability</a:t>
            </a:r>
          </a:p>
          <a:p>
            <a:pPr lvl="1"/>
            <a:r>
              <a:rPr lang="en-US" dirty="0" smtClean="0"/>
              <a:t>Flexibility</a:t>
            </a:r>
          </a:p>
          <a:p>
            <a:pPr lvl="1"/>
            <a:r>
              <a:rPr lang="en-US" dirty="0" smtClean="0"/>
              <a:t>Independence</a:t>
            </a:r>
          </a:p>
          <a:p>
            <a:pPr lvl="1"/>
            <a:r>
              <a:rPr lang="en-US" dirty="0" smtClean="0"/>
              <a:t>Self-motivation</a:t>
            </a:r>
          </a:p>
          <a:p>
            <a:pPr lvl="1"/>
            <a:r>
              <a:rPr lang="en-US" dirty="0" smtClean="0"/>
              <a:t>Analytical skills</a:t>
            </a:r>
          </a:p>
          <a:p>
            <a:pPr lvl="1"/>
            <a:r>
              <a:rPr lang="en-US" dirty="0" smtClean="0"/>
              <a:t>Problem-solving skills</a:t>
            </a:r>
          </a:p>
          <a:p>
            <a:pPr lvl="1"/>
            <a:r>
              <a:rPr lang="en-US" dirty="0" smtClean="0"/>
              <a:t>Language ability</a:t>
            </a:r>
          </a:p>
          <a:p>
            <a:pPr lvl="1"/>
            <a:r>
              <a:rPr lang="en-US" dirty="0" smtClean="0"/>
              <a:t>Cultural understanding and sensitivity</a:t>
            </a:r>
          </a:p>
          <a:p>
            <a:pPr lvl="1"/>
            <a:r>
              <a:rPr lang="en-US" dirty="0" smtClean="0"/>
              <a:t>Communication Skills</a:t>
            </a:r>
          </a:p>
        </p:txBody>
      </p:sp>
    </p:spTree>
    <p:extLst>
      <p:ext uri="{BB962C8B-B14F-4D97-AF65-F5344CB8AC3E}">
        <p14:creationId xmlns:p14="http://schemas.microsoft.com/office/powerpoint/2010/main" val="2519977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a Resume and 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Summarizes your qualifications relevant to your job or academic objective</a:t>
            </a:r>
          </a:p>
          <a:p>
            <a:r>
              <a:rPr lang="en-US" dirty="0" smtClean="0"/>
              <a:t>Allows you to market yourself to communicate why you are a desirable candidate</a:t>
            </a:r>
          </a:p>
          <a:p>
            <a:r>
              <a:rPr lang="en-US" dirty="0" smtClean="0"/>
              <a:t>Helps you obtain an interview in most cases (sometimes there are no interviews, i.e. fellowships)</a:t>
            </a:r>
          </a:p>
        </p:txBody>
      </p:sp>
    </p:spTree>
    <p:extLst>
      <p:ext uri="{BB962C8B-B14F-4D97-AF65-F5344CB8AC3E}">
        <p14:creationId xmlns:p14="http://schemas.microsoft.com/office/powerpoint/2010/main" val="3843971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71407"/>
            <a:ext cx="7583487" cy="1044388"/>
          </a:xfrm>
        </p:spPr>
        <p:txBody>
          <a:bodyPr/>
          <a:lstStyle/>
          <a:p>
            <a:r>
              <a:rPr lang="en-US" dirty="0" smtClean="0"/>
              <a:t>Resume vs. CV (curriculum vitae)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151611"/>
              </p:ext>
            </p:extLst>
          </p:nvPr>
        </p:nvGraphicFramePr>
        <p:xfrm>
          <a:off x="335595" y="1659639"/>
          <a:ext cx="8541777" cy="476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308"/>
                <a:gridCol w="2922135"/>
                <a:gridCol w="3378334"/>
              </a:tblGrid>
              <a:tr h="4814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CV</a:t>
                      </a:r>
                      <a:endParaRPr lang="en-US" dirty="0"/>
                    </a:p>
                  </a:txBody>
                  <a:tcPr/>
                </a:tc>
              </a:tr>
              <a:tr h="158374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Used for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Job,</a:t>
                      </a:r>
                      <a:r>
                        <a:rPr lang="en-US" sz="1200" baseline="0" dirty="0" smtClean="0"/>
                        <a:t> internship, and volunteer applications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US: academic, education, scientific, research positions; fellowships,</a:t>
                      </a:r>
                      <a:r>
                        <a:rPr lang="en-US" sz="1200" baseline="0" dirty="0" smtClean="0"/>
                        <a:t> grants</a:t>
                      </a:r>
                    </a:p>
                    <a:p>
                      <a:r>
                        <a:rPr lang="en-US" sz="1200" baseline="0" dirty="0" smtClean="0"/>
                        <a:t>Overseas: For job, internship and volunteer applications, and all of the above</a:t>
                      </a:r>
                      <a:endParaRPr lang="en-US" sz="1200" dirty="0"/>
                    </a:p>
                  </a:txBody>
                  <a:tcPr/>
                </a:tc>
              </a:tr>
              <a:tr h="48147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Geographical audience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United States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United States</a:t>
                      </a:r>
                      <a:r>
                        <a:rPr lang="en-US" sz="1200" baseline="0" dirty="0" smtClean="0"/>
                        <a:t>; overseas</a:t>
                      </a:r>
                      <a:endParaRPr lang="en-US" sz="1200" dirty="0"/>
                    </a:p>
                  </a:txBody>
                  <a:tcPr/>
                </a:tc>
              </a:tr>
              <a:tr h="48147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Items to Include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 smtClean="0"/>
                        <a:t>Contact Information</a:t>
                      </a:r>
                      <a:r>
                        <a:rPr lang="en-US" sz="1200" baseline="0" dirty="0" smtClean="0"/>
                        <a:t> (no personal information and no photo)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baseline="0" dirty="0" smtClean="0"/>
                        <a:t>Objective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baseline="0" dirty="0" smtClean="0"/>
                        <a:t>Education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baseline="0" dirty="0" smtClean="0"/>
                        <a:t>Experience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baseline="0" dirty="0" smtClean="0"/>
                        <a:t>Additional Sections( skills, interest, activities, and whatever is most recent)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 smtClean="0"/>
                        <a:t>US: Contact</a:t>
                      </a:r>
                      <a:r>
                        <a:rPr lang="en-US" sz="1200" baseline="0" dirty="0" smtClean="0"/>
                        <a:t> Information (no personal information and no photo)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baseline="0" dirty="0" smtClean="0"/>
                        <a:t>Overseas: Contact information sometimes including personal information and photo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baseline="0" dirty="0" smtClean="0"/>
                        <a:t>US &amp; overseas: Items included in the resume plus research, teaching, publications, grants, fellowships, professional associations, licenses, awards, and whatever is relevant</a:t>
                      </a:r>
                      <a:endParaRPr lang="en-US" sz="1200" dirty="0"/>
                    </a:p>
                  </a:txBody>
                  <a:tcPr/>
                </a:tc>
              </a:tr>
              <a:tr h="48147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Page length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Typically 1 page for students and recent grads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pages or more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762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Do’s and Don’ts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DO</a:t>
            </a:r>
          </a:p>
          <a:p>
            <a:r>
              <a:rPr lang="en-US" dirty="0" smtClean="0"/>
              <a:t>Know your objective; know what type of job/internships/experience you are seeking </a:t>
            </a:r>
          </a:p>
          <a:p>
            <a:r>
              <a:rPr lang="en-US" dirty="0" smtClean="0"/>
              <a:t>Identify specific position to apply for </a:t>
            </a:r>
          </a:p>
          <a:p>
            <a:r>
              <a:rPr lang="en-US" dirty="0" smtClean="0"/>
              <a:t>Tailor your resume/CV to the qualifications outlined in the descriptions</a:t>
            </a:r>
          </a:p>
          <a:p>
            <a:pPr marL="0" indent="0">
              <a:buNone/>
            </a:pPr>
            <a:r>
              <a:rPr lang="en-US" dirty="0" smtClean="0"/>
              <a:t>DON’T</a:t>
            </a:r>
          </a:p>
          <a:p>
            <a:r>
              <a:rPr lang="en-US" dirty="0" smtClean="0"/>
              <a:t>Use the same version for every job you apply for unless they are identical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50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Internationalizing Your Resume and 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United States</a:t>
            </a:r>
          </a:p>
          <a:p>
            <a:pPr lvl="2"/>
            <a:r>
              <a:rPr lang="en-US" dirty="0" smtClean="0"/>
              <a:t>Name</a:t>
            </a:r>
          </a:p>
          <a:p>
            <a:pPr lvl="2"/>
            <a:r>
              <a:rPr lang="en-US" dirty="0" smtClean="0"/>
              <a:t>Address (school and/or permanent)</a:t>
            </a:r>
          </a:p>
          <a:p>
            <a:pPr lvl="2"/>
            <a:r>
              <a:rPr lang="en-US" dirty="0" smtClean="0"/>
              <a:t>Phone Number</a:t>
            </a:r>
          </a:p>
          <a:p>
            <a:pPr lvl="2"/>
            <a:r>
              <a:rPr lang="en-US" dirty="0" smtClean="0"/>
              <a:t>Email address</a:t>
            </a:r>
          </a:p>
          <a:p>
            <a:pPr lvl="2"/>
            <a:r>
              <a:rPr lang="en-US" dirty="0" smtClean="0"/>
              <a:t>Optional (website or LinkedIn Profile)</a:t>
            </a:r>
          </a:p>
          <a:p>
            <a:r>
              <a:rPr lang="en-US" dirty="0" smtClean="0"/>
              <a:t>Overseas</a:t>
            </a:r>
          </a:p>
          <a:p>
            <a:pPr lvl="1"/>
            <a:r>
              <a:rPr lang="en-US" dirty="0" smtClean="0"/>
              <a:t>All of the above, but may also request photo, age, marital status, gender, and nationality</a:t>
            </a:r>
          </a:p>
        </p:txBody>
      </p:sp>
    </p:spTree>
    <p:extLst>
      <p:ext uri="{BB962C8B-B14F-4D97-AF65-F5344CB8AC3E}">
        <p14:creationId xmlns:p14="http://schemas.microsoft.com/office/powerpoint/2010/main" val="2576642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Internationalizing Your Resume and 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Optional, but helpful especially if it is not clear what type of position you are best suited for, and if not submitting a cover letter or personal statement</a:t>
            </a:r>
          </a:p>
          <a:p>
            <a:pPr lvl="1"/>
            <a:r>
              <a:rPr lang="en-US" dirty="0" smtClean="0"/>
              <a:t>May </a:t>
            </a:r>
            <a:r>
              <a:rPr lang="en-US" dirty="0" err="1" smtClean="0"/>
              <a:t>includeL</a:t>
            </a:r>
            <a:endParaRPr lang="en-US" dirty="0" smtClean="0"/>
          </a:p>
          <a:p>
            <a:pPr lvl="2"/>
            <a:r>
              <a:rPr lang="en-US" dirty="0" smtClean="0"/>
              <a:t>Position</a:t>
            </a:r>
          </a:p>
          <a:p>
            <a:pPr lvl="2"/>
            <a:r>
              <a:rPr lang="en-US" dirty="0" smtClean="0"/>
              <a:t>Interest area</a:t>
            </a:r>
          </a:p>
          <a:p>
            <a:pPr lvl="2"/>
            <a:r>
              <a:rPr lang="en-US" dirty="0" smtClean="0"/>
              <a:t>Skills</a:t>
            </a:r>
          </a:p>
          <a:p>
            <a:pPr lvl="2"/>
            <a:r>
              <a:rPr lang="en-US" dirty="0" smtClean="0"/>
              <a:t>Type of or name of industry or organization</a:t>
            </a:r>
          </a:p>
          <a:p>
            <a:pPr lvl="2"/>
            <a:r>
              <a:rPr lang="en-US" dirty="0" smtClean="0"/>
              <a:t>A combination of 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77303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Internationalizing </a:t>
            </a:r>
            <a:r>
              <a:rPr lang="en-US" dirty="0"/>
              <a:t>Y</a:t>
            </a:r>
            <a:r>
              <a:rPr lang="en-US" dirty="0" smtClean="0"/>
              <a:t>our Resume and 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Objectives</a:t>
            </a:r>
          </a:p>
          <a:p>
            <a:pPr lvl="1"/>
            <a:r>
              <a:rPr lang="en-US" dirty="0" smtClean="0"/>
              <a:t>Seeking a position as a Global Specialist at Google</a:t>
            </a:r>
          </a:p>
          <a:p>
            <a:pPr lvl="1"/>
            <a:r>
              <a:rPr lang="en-US" dirty="0" smtClean="0"/>
              <a:t>Seeking an internship with TOMS Shoes</a:t>
            </a:r>
          </a:p>
          <a:p>
            <a:pPr lvl="1"/>
            <a:r>
              <a:rPr lang="en-US" dirty="0" smtClean="0"/>
              <a:t>Seeking a position in communications and marketing using Spanish language skills</a:t>
            </a:r>
          </a:p>
          <a:p>
            <a:pPr lvl="1"/>
            <a:r>
              <a:rPr lang="en-US" dirty="0" smtClean="0"/>
              <a:t>Seeking a position in a non-governmental organization specializing in international health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338932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91</TotalTime>
  <Words>1191</Words>
  <Application>Microsoft Macintosh PowerPoint</Application>
  <PresentationFormat>On-screen Show (4:3)</PresentationFormat>
  <Paragraphs>176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Revolution</vt:lpstr>
      <vt:lpstr>Including Your International Experience in Your Resume and CV</vt:lpstr>
      <vt:lpstr>Agenda</vt:lpstr>
      <vt:lpstr>Why Your International Experience is Important</vt:lpstr>
      <vt:lpstr>Purpose of a Resume and CV</vt:lpstr>
      <vt:lpstr>Resume vs. CV (curriculum vitae)</vt:lpstr>
      <vt:lpstr>Do’s and Don’ts</vt:lpstr>
      <vt:lpstr>Internationalizing Your Resume and CV</vt:lpstr>
      <vt:lpstr>Internationalizing Your Resume and CV</vt:lpstr>
      <vt:lpstr>Internationalizing Your Resume and CV</vt:lpstr>
      <vt:lpstr>Internationalizing Your Resume and CV</vt:lpstr>
      <vt:lpstr>Education</vt:lpstr>
      <vt:lpstr>Internationalizing Your Resume and CV</vt:lpstr>
      <vt:lpstr>Internationalizing Your Resume and CV</vt:lpstr>
      <vt:lpstr>Action Verbs</vt:lpstr>
      <vt:lpstr>Sample Experience Entries</vt:lpstr>
      <vt:lpstr>Additional Sections</vt:lpstr>
      <vt:lpstr>Internationalizing Your Resume and CV</vt:lpstr>
      <vt:lpstr>Resume Checklist</vt:lpstr>
      <vt:lpstr>Cover Letter Purpose and Structure</vt:lpstr>
      <vt:lpstr>Cover Letter Guidelines</vt:lpstr>
      <vt:lpstr>Cover Letter Guidelines</vt:lpstr>
      <vt:lpstr>Resources and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Including Your International Experience in Your Resume and CV</dc:title>
  <dc:creator>ttp2</dc:creator>
  <cp:lastModifiedBy>ttp2</cp:lastModifiedBy>
  <cp:revision>8</cp:revision>
  <dcterms:created xsi:type="dcterms:W3CDTF">2016-06-16T21:03:07Z</dcterms:created>
  <dcterms:modified xsi:type="dcterms:W3CDTF">2016-06-16T22:34:57Z</dcterms:modified>
</cp:coreProperties>
</file>